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6" r:id="rId3"/>
    <p:sldId id="387" r:id="rId4"/>
    <p:sldId id="433" r:id="rId5"/>
    <p:sldId id="434" r:id="rId6"/>
    <p:sldId id="418" r:id="rId7"/>
    <p:sldId id="419" r:id="rId8"/>
    <p:sldId id="257" r:id="rId9"/>
    <p:sldId id="307" r:id="rId10"/>
    <p:sldId id="389" r:id="rId11"/>
    <p:sldId id="397" r:id="rId12"/>
    <p:sldId id="331" r:id="rId13"/>
    <p:sldId id="333" r:id="rId14"/>
    <p:sldId id="270" r:id="rId15"/>
    <p:sldId id="429" r:id="rId16"/>
    <p:sldId id="308" r:id="rId17"/>
    <p:sldId id="332" r:id="rId18"/>
    <p:sldId id="435" r:id="rId19"/>
    <p:sldId id="334" r:id="rId20"/>
    <p:sldId id="259" r:id="rId21"/>
    <p:sldId id="398" r:id="rId22"/>
    <p:sldId id="436" r:id="rId23"/>
    <p:sldId id="309" r:id="rId24"/>
    <p:sldId id="399" r:id="rId25"/>
    <p:sldId id="400" r:id="rId26"/>
    <p:sldId id="335" r:id="rId27"/>
    <p:sldId id="336" r:id="rId28"/>
    <p:sldId id="306" r:id="rId29"/>
    <p:sldId id="437" r:id="rId30"/>
    <p:sldId id="310" r:id="rId31"/>
    <p:sldId id="337" r:id="rId32"/>
    <p:sldId id="338" r:id="rId33"/>
    <p:sldId id="385" r:id="rId34"/>
    <p:sldId id="311" r:id="rId35"/>
    <p:sldId id="260" r:id="rId36"/>
    <p:sldId id="339" r:id="rId37"/>
    <p:sldId id="340" r:id="rId38"/>
    <p:sldId id="401" r:id="rId39"/>
    <p:sldId id="402" r:id="rId40"/>
    <p:sldId id="403" r:id="rId41"/>
    <p:sldId id="312" r:id="rId42"/>
    <p:sldId id="261" r:id="rId43"/>
    <p:sldId id="341" r:id="rId44"/>
    <p:sldId id="342" r:id="rId45"/>
    <p:sldId id="388" r:id="rId46"/>
    <p:sldId id="313" r:id="rId47"/>
    <p:sldId id="262" r:id="rId48"/>
    <p:sldId id="390" r:id="rId49"/>
    <p:sldId id="343" r:id="rId50"/>
    <p:sldId id="438" r:id="rId51"/>
    <p:sldId id="344" r:id="rId52"/>
    <p:sldId id="314" r:id="rId53"/>
    <p:sldId id="383" r:id="rId54"/>
    <p:sldId id="382" r:id="rId55"/>
    <p:sldId id="404" r:id="rId56"/>
    <p:sldId id="263" r:id="rId57"/>
    <p:sldId id="345" r:id="rId58"/>
    <p:sldId id="378" r:id="rId59"/>
    <p:sldId id="315" r:id="rId60"/>
    <p:sldId id="439" r:id="rId61"/>
    <p:sldId id="264" r:id="rId62"/>
    <p:sldId id="346" r:id="rId63"/>
    <p:sldId id="349" r:id="rId64"/>
    <p:sldId id="316" r:id="rId65"/>
    <p:sldId id="405" r:id="rId66"/>
    <p:sldId id="265" r:id="rId67"/>
    <p:sldId id="347" r:id="rId68"/>
    <p:sldId id="348" r:id="rId69"/>
    <p:sldId id="317" r:id="rId70"/>
    <p:sldId id="266" r:id="rId71"/>
    <p:sldId id="406" r:id="rId72"/>
    <p:sldId id="407" r:id="rId73"/>
    <p:sldId id="381" r:id="rId74"/>
    <p:sldId id="350" r:id="rId75"/>
    <p:sldId id="351" r:id="rId76"/>
    <p:sldId id="318" r:id="rId77"/>
    <p:sldId id="417" r:id="rId78"/>
    <p:sldId id="440" r:id="rId79"/>
    <p:sldId id="384" r:id="rId80"/>
    <p:sldId id="352" r:id="rId81"/>
    <p:sldId id="353" r:id="rId82"/>
    <p:sldId id="319" r:id="rId83"/>
    <p:sldId id="268" r:id="rId84"/>
    <p:sldId id="354" r:id="rId85"/>
    <p:sldId id="355" r:id="rId86"/>
    <p:sldId id="320" r:id="rId87"/>
    <p:sldId id="271" r:id="rId88"/>
    <p:sldId id="391" r:id="rId89"/>
    <p:sldId id="408" r:id="rId90"/>
    <p:sldId id="356" r:id="rId91"/>
    <p:sldId id="357" r:id="rId92"/>
    <p:sldId id="321" r:id="rId93"/>
    <p:sldId id="425" r:id="rId94"/>
    <p:sldId id="409" r:id="rId95"/>
    <p:sldId id="272" r:id="rId96"/>
    <p:sldId id="410" r:id="rId97"/>
    <p:sldId id="411" r:id="rId98"/>
    <p:sldId id="358" r:id="rId99"/>
    <p:sldId id="412" r:id="rId100"/>
    <p:sldId id="359" r:id="rId101"/>
    <p:sldId id="322" r:id="rId102"/>
    <p:sldId id="273" r:id="rId103"/>
    <p:sldId id="360" r:id="rId104"/>
    <p:sldId id="392" r:id="rId105"/>
    <p:sldId id="396" r:id="rId106"/>
    <p:sldId id="361" r:id="rId107"/>
    <p:sldId id="323" r:id="rId108"/>
    <p:sldId id="427" r:id="rId109"/>
    <p:sldId id="426" r:id="rId110"/>
    <p:sldId id="274" r:id="rId111"/>
    <p:sldId id="362" r:id="rId112"/>
    <p:sldId id="363" r:id="rId113"/>
    <p:sldId id="324" r:id="rId114"/>
    <p:sldId id="275" r:id="rId115"/>
    <p:sldId id="364" r:id="rId116"/>
    <p:sldId id="365" r:id="rId117"/>
    <p:sldId id="325" r:id="rId118"/>
    <p:sldId id="276" r:id="rId119"/>
    <p:sldId id="366" r:id="rId120"/>
    <p:sldId id="367" r:id="rId121"/>
    <p:sldId id="326" r:id="rId122"/>
    <p:sldId id="368" r:id="rId123"/>
    <p:sldId id="369" r:id="rId124"/>
    <p:sldId id="277" r:id="rId125"/>
    <p:sldId id="327" r:id="rId126"/>
    <p:sldId id="370" r:id="rId127"/>
    <p:sldId id="371" r:id="rId128"/>
    <p:sldId id="278" r:id="rId129"/>
    <p:sldId id="328" r:id="rId130"/>
    <p:sldId id="372" r:id="rId131"/>
    <p:sldId id="393" r:id="rId132"/>
    <p:sldId id="373" r:id="rId133"/>
    <p:sldId id="279" r:id="rId134"/>
    <p:sldId id="329" r:id="rId135"/>
    <p:sldId id="374" r:id="rId136"/>
    <p:sldId id="375" r:id="rId137"/>
    <p:sldId id="280" r:id="rId138"/>
    <p:sldId id="379" r:id="rId139"/>
    <p:sldId id="413" r:id="rId140"/>
    <p:sldId id="330" r:id="rId141"/>
    <p:sldId id="376" r:id="rId142"/>
    <p:sldId id="377" r:id="rId143"/>
    <p:sldId id="395" r:id="rId144"/>
    <p:sldId id="281" r:id="rId145"/>
    <p:sldId id="430" r:id="rId146"/>
    <p:sldId id="282" r:id="rId147"/>
    <p:sldId id="283" r:id="rId148"/>
    <p:sldId id="284" r:id="rId149"/>
    <p:sldId id="285" r:id="rId150"/>
    <p:sldId id="286" r:id="rId151"/>
    <p:sldId id="423" r:id="rId152"/>
    <p:sldId id="287" r:id="rId153"/>
    <p:sldId id="441" r:id="rId154"/>
    <p:sldId id="443" r:id="rId155"/>
    <p:sldId id="288" r:id="rId156"/>
    <p:sldId id="289" r:id="rId157"/>
    <p:sldId id="290" r:id="rId158"/>
    <p:sldId id="414" r:id="rId159"/>
    <p:sldId id="415" r:id="rId160"/>
    <p:sldId id="428" r:id="rId161"/>
    <p:sldId id="432" r:id="rId162"/>
    <p:sldId id="420" r:id="rId163"/>
    <p:sldId id="421" r:id="rId164"/>
    <p:sldId id="416" r:id="rId165"/>
    <p:sldId id="291" r:id="rId166"/>
    <p:sldId id="292" r:id="rId167"/>
    <p:sldId id="301" r:id="rId16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8779"/>
    <a:srgbClr val="584036"/>
    <a:srgbClr val="583C31"/>
    <a:srgbClr val="99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685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26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822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791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778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13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361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99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361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354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7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99EFA-FF8B-4CD9-95FA-4435745796D3}" type="datetimeFigureOut">
              <a:rPr lang="hr-HR" smtClean="0"/>
              <a:t>5.6.2020.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0BA6D-3B34-4849-ADC2-7693DBC0B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983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8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37" y="0"/>
            <a:ext cx="6998543" cy="6860415"/>
          </a:xfrm>
        </p:spPr>
      </p:pic>
      <p:sp>
        <p:nvSpPr>
          <p:cNvPr id="5" name="Pravokutnik 4"/>
          <p:cNvSpPr/>
          <p:nvPr/>
        </p:nvSpPr>
        <p:spPr>
          <a:xfrm>
            <a:off x="8476160" y="5902888"/>
            <a:ext cx="324915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Laura Kota 7.a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0449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0" y="11569"/>
            <a:ext cx="11368614" cy="6846431"/>
          </a:xfrm>
        </p:spPr>
      </p:pic>
      <p:sp>
        <p:nvSpPr>
          <p:cNvPr id="5" name="TekstniOkvir 4"/>
          <p:cNvSpPr txBox="1"/>
          <p:nvPr/>
        </p:nvSpPr>
        <p:spPr>
          <a:xfrm>
            <a:off x="7528322" y="561671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Natalia </a:t>
            </a:r>
            <a:r>
              <a:rPr lang="hr-HR" sz="4000" dirty="0" err="1" smtClean="0"/>
              <a:t>Ceci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4941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06" y="142489"/>
            <a:ext cx="3640784" cy="6871153"/>
          </a:xfrm>
        </p:spPr>
      </p:pic>
      <p:sp>
        <p:nvSpPr>
          <p:cNvPr id="5" name="Pravokutnik 4"/>
          <p:cNvSpPr/>
          <p:nvPr/>
        </p:nvSpPr>
        <p:spPr>
          <a:xfrm>
            <a:off x="7050085" y="6012810"/>
            <a:ext cx="429765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Matko </a:t>
            </a:r>
            <a:r>
              <a:rPr lang="hr-HR" sz="4000" dirty="0" err="1" smtClean="0"/>
              <a:t>Topalušić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6814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06" y="-54062"/>
            <a:ext cx="5184045" cy="6912061"/>
          </a:xfrm>
        </p:spPr>
      </p:pic>
      <p:sp>
        <p:nvSpPr>
          <p:cNvPr id="5" name="Pravokutnik 4"/>
          <p:cNvSpPr/>
          <p:nvPr/>
        </p:nvSpPr>
        <p:spPr>
          <a:xfrm>
            <a:off x="8101856" y="5934989"/>
            <a:ext cx="326576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Marta </a:t>
            </a:r>
            <a:r>
              <a:rPr lang="hr-HR" sz="4000" dirty="0" err="1" smtClean="0"/>
              <a:t>Tičić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672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9" y="1027906"/>
            <a:ext cx="8030183" cy="5202350"/>
          </a:xfrm>
        </p:spPr>
      </p:pic>
      <p:sp>
        <p:nvSpPr>
          <p:cNvPr id="5" name="Pravokutnik 4"/>
          <p:cNvSpPr/>
          <p:nvPr/>
        </p:nvSpPr>
        <p:spPr>
          <a:xfrm>
            <a:off x="8475961" y="5522370"/>
            <a:ext cx="320613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Lucija </a:t>
            </a:r>
            <a:r>
              <a:rPr lang="hr-HR" sz="4000" dirty="0" err="1" smtClean="0"/>
              <a:t>Štojs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9995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72" y="365125"/>
            <a:ext cx="5126922" cy="5979155"/>
          </a:xfrm>
        </p:spPr>
      </p:pic>
      <p:sp>
        <p:nvSpPr>
          <p:cNvPr id="5" name="Pravokutnik 4"/>
          <p:cNvSpPr/>
          <p:nvPr/>
        </p:nvSpPr>
        <p:spPr>
          <a:xfrm>
            <a:off x="7834694" y="5636394"/>
            <a:ext cx="374153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Oliver </a:t>
            </a:r>
            <a:r>
              <a:rPr lang="hr-HR" sz="4000" dirty="0" err="1" smtClean="0"/>
              <a:t>Pišonić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0053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9629"/>
            <a:ext cx="4633109" cy="6655020"/>
          </a:xfrm>
        </p:spPr>
      </p:pic>
      <p:sp>
        <p:nvSpPr>
          <p:cNvPr id="5" name="Pravokutnik 4"/>
          <p:cNvSpPr/>
          <p:nvPr/>
        </p:nvSpPr>
        <p:spPr>
          <a:xfrm>
            <a:off x="7477247" y="5430448"/>
            <a:ext cx="4207690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Noemi</a:t>
            </a:r>
            <a:r>
              <a:rPr lang="hr-HR" sz="4000" dirty="0" smtClean="0"/>
              <a:t> Ilić-</a:t>
            </a:r>
            <a:r>
              <a:rPr lang="hr-HR" sz="4000" dirty="0" err="1" smtClean="0"/>
              <a:t>Šikelj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7520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9" y="-7329"/>
            <a:ext cx="8221701" cy="6865329"/>
          </a:xfrm>
        </p:spPr>
      </p:pic>
      <p:sp>
        <p:nvSpPr>
          <p:cNvPr id="5" name="TekstniOkvir 4"/>
          <p:cNvSpPr txBox="1"/>
          <p:nvPr/>
        </p:nvSpPr>
        <p:spPr>
          <a:xfrm>
            <a:off x="8747761" y="531191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Mihaela Beljan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984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9" y="25924"/>
            <a:ext cx="6832076" cy="6832076"/>
          </a:xfrm>
        </p:spPr>
      </p:pic>
      <p:sp>
        <p:nvSpPr>
          <p:cNvPr id="5" name="Pravokutnik 4"/>
          <p:cNvSpPr/>
          <p:nvPr/>
        </p:nvSpPr>
        <p:spPr>
          <a:xfrm>
            <a:off x="7939233" y="5508637"/>
            <a:ext cx="425276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Mihaela </a:t>
            </a:r>
            <a:r>
              <a:rPr lang="hr-HR" sz="4000" dirty="0" err="1" smtClean="0"/>
              <a:t>Margaretić</a:t>
            </a:r>
            <a:endParaRPr lang="hr-HR" sz="4000" dirty="0" smtClean="0"/>
          </a:p>
          <a:p>
            <a:r>
              <a:rPr lang="hr-HR" sz="4000" dirty="0" smtClean="0"/>
              <a:t>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7551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21" y="-61264"/>
            <a:ext cx="5027997" cy="6919263"/>
          </a:xfrm>
        </p:spPr>
      </p:pic>
      <p:sp>
        <p:nvSpPr>
          <p:cNvPr id="5" name="Pravokutnik 4"/>
          <p:cNvSpPr/>
          <p:nvPr/>
        </p:nvSpPr>
        <p:spPr>
          <a:xfrm>
            <a:off x="1283391" y="5893189"/>
            <a:ext cx="320613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Neva Panić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9078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-123865"/>
            <a:ext cx="5280699" cy="6981865"/>
          </a:xfrm>
        </p:spPr>
      </p:pic>
      <p:sp>
        <p:nvSpPr>
          <p:cNvPr id="5" name="Pravokutnik 4"/>
          <p:cNvSpPr/>
          <p:nvPr/>
        </p:nvSpPr>
        <p:spPr>
          <a:xfrm>
            <a:off x="6866314" y="5926441"/>
            <a:ext cx="463734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Lara </a:t>
            </a:r>
            <a:r>
              <a:rPr lang="hr-HR" sz="4000" dirty="0" err="1" smtClean="0"/>
              <a:t>Franjković</a:t>
            </a:r>
            <a:r>
              <a:rPr lang="hr-HR" sz="4000" dirty="0" smtClean="0"/>
              <a:t> 6.a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946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24" y="43634"/>
            <a:ext cx="4721628" cy="6814366"/>
          </a:xfrm>
        </p:spPr>
      </p:pic>
      <p:sp>
        <p:nvSpPr>
          <p:cNvPr id="7" name="Pravokutnik 6"/>
          <p:cNvSpPr/>
          <p:nvPr/>
        </p:nvSpPr>
        <p:spPr>
          <a:xfrm>
            <a:off x="7854444" y="5769885"/>
            <a:ext cx="349935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Niko </a:t>
            </a:r>
            <a:r>
              <a:rPr lang="hr-HR" sz="4000" dirty="0" err="1" smtClean="0"/>
              <a:t>Šantek</a:t>
            </a:r>
            <a:r>
              <a:rPr lang="hr-HR" sz="4000" dirty="0" smtClean="0"/>
              <a:t> 5.a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0774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54" y="-33902"/>
            <a:ext cx="4895688" cy="6891902"/>
          </a:xfrm>
        </p:spPr>
      </p:pic>
      <p:sp>
        <p:nvSpPr>
          <p:cNvPr id="5" name="Pravokutnik 4"/>
          <p:cNvSpPr/>
          <p:nvPr/>
        </p:nvSpPr>
        <p:spPr>
          <a:xfrm>
            <a:off x="7678189" y="5015347"/>
            <a:ext cx="4947698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Matea Komljenović</a:t>
            </a:r>
          </a:p>
          <a:p>
            <a:r>
              <a:rPr lang="hr-HR" sz="4000" dirty="0" smtClean="0"/>
              <a:t>5.b</a:t>
            </a:r>
          </a:p>
        </p:txBody>
      </p:sp>
    </p:spTree>
    <p:extLst>
      <p:ext uri="{BB962C8B-B14F-4D97-AF65-F5344CB8AC3E}">
        <p14:creationId xmlns:p14="http://schemas.microsoft.com/office/powerpoint/2010/main" val="29152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8" y="365125"/>
            <a:ext cx="8789460" cy="6152407"/>
          </a:xfrm>
        </p:spPr>
      </p:pic>
      <p:sp>
        <p:nvSpPr>
          <p:cNvPr id="5" name="Pravokutnik 4"/>
          <p:cNvSpPr/>
          <p:nvPr/>
        </p:nvSpPr>
        <p:spPr>
          <a:xfrm>
            <a:off x="9392575" y="5194093"/>
            <a:ext cx="2593980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Karlo</a:t>
            </a:r>
          </a:p>
          <a:p>
            <a:r>
              <a:rPr lang="hr-HR" sz="4000" dirty="0" err="1" smtClean="0"/>
              <a:t>Husnjak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0657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79" y="0"/>
            <a:ext cx="4785272" cy="6971303"/>
          </a:xfrm>
        </p:spPr>
      </p:pic>
      <p:sp>
        <p:nvSpPr>
          <p:cNvPr id="5" name="TekstniOkvir 4"/>
          <p:cNvSpPr txBox="1"/>
          <p:nvPr/>
        </p:nvSpPr>
        <p:spPr>
          <a:xfrm>
            <a:off x="7894082" y="5744176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Matija </a:t>
            </a:r>
            <a:r>
              <a:rPr lang="hr-HR" sz="4000" dirty="0" err="1" smtClean="0"/>
              <a:t>Vlahek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4268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74" y="0"/>
            <a:ext cx="4964355" cy="6823102"/>
          </a:xfrm>
        </p:spPr>
      </p:pic>
      <p:sp>
        <p:nvSpPr>
          <p:cNvPr id="5" name="Pravokutnik 4"/>
          <p:cNvSpPr/>
          <p:nvPr/>
        </p:nvSpPr>
        <p:spPr>
          <a:xfrm>
            <a:off x="8116473" y="5565338"/>
            <a:ext cx="320613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Neva Panić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555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0" y="0"/>
            <a:ext cx="10357846" cy="6858000"/>
          </a:xfrm>
        </p:spPr>
      </p:pic>
      <p:sp>
        <p:nvSpPr>
          <p:cNvPr id="5" name="Pravokutnik 4"/>
          <p:cNvSpPr/>
          <p:nvPr/>
        </p:nvSpPr>
        <p:spPr>
          <a:xfrm>
            <a:off x="8703788" y="5837713"/>
            <a:ext cx="348819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Luka Herceg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340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53" y="0"/>
            <a:ext cx="5017206" cy="7481356"/>
          </a:xfrm>
        </p:spPr>
      </p:pic>
      <p:sp>
        <p:nvSpPr>
          <p:cNvPr id="5" name="Pravokutnik 4"/>
          <p:cNvSpPr/>
          <p:nvPr/>
        </p:nvSpPr>
        <p:spPr>
          <a:xfrm>
            <a:off x="8015513" y="5915534"/>
            <a:ext cx="313374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Laura Kota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158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67" y="-245321"/>
            <a:ext cx="4986919" cy="7103321"/>
          </a:xfrm>
        </p:spPr>
      </p:pic>
      <p:sp>
        <p:nvSpPr>
          <p:cNvPr id="5" name="TekstniOkvir 4"/>
          <p:cNvSpPr txBox="1"/>
          <p:nvPr/>
        </p:nvSpPr>
        <p:spPr>
          <a:xfrm>
            <a:off x="8193341" y="5374259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MartinPetrović</a:t>
            </a:r>
            <a:endParaRPr lang="hr-HR" sz="4000" dirty="0" smtClean="0"/>
          </a:p>
          <a:p>
            <a:r>
              <a:rPr lang="hr-HR" sz="4000" dirty="0" smtClean="0"/>
              <a:t>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341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91" y="12954"/>
            <a:ext cx="5019700" cy="6845046"/>
          </a:xfrm>
        </p:spPr>
      </p:pic>
      <p:sp>
        <p:nvSpPr>
          <p:cNvPr id="5" name="Pravokutnik 4"/>
          <p:cNvSpPr/>
          <p:nvPr/>
        </p:nvSpPr>
        <p:spPr>
          <a:xfrm>
            <a:off x="7691491" y="5662614"/>
            <a:ext cx="392934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Noel</a:t>
            </a:r>
            <a:r>
              <a:rPr lang="hr-HR" sz="4000" dirty="0" smtClean="0"/>
              <a:t> Bogdanić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833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40" y="0"/>
            <a:ext cx="6698201" cy="6858000"/>
          </a:xfrm>
        </p:spPr>
      </p:pic>
      <p:sp>
        <p:nvSpPr>
          <p:cNvPr id="5" name="Pravokutnik 4"/>
          <p:cNvSpPr/>
          <p:nvPr/>
        </p:nvSpPr>
        <p:spPr>
          <a:xfrm>
            <a:off x="8886141" y="5001134"/>
            <a:ext cx="277293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Niko </a:t>
            </a:r>
            <a:r>
              <a:rPr lang="hr-HR" sz="4000" dirty="0" err="1" smtClean="0"/>
              <a:t>Đurašić</a:t>
            </a:r>
            <a:endParaRPr lang="hr-HR" sz="4000" dirty="0" smtClean="0"/>
          </a:p>
          <a:p>
            <a:r>
              <a:rPr lang="hr-HR" sz="4000" dirty="0" smtClean="0"/>
              <a:t>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225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80" y="-331315"/>
            <a:ext cx="12246580" cy="6481429"/>
          </a:xfrm>
        </p:spPr>
      </p:pic>
      <p:sp>
        <p:nvSpPr>
          <p:cNvPr id="5" name="Pravokutnik 4"/>
          <p:cNvSpPr/>
          <p:nvPr/>
        </p:nvSpPr>
        <p:spPr>
          <a:xfrm>
            <a:off x="7976681" y="6150114"/>
            <a:ext cx="383269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Fran</a:t>
            </a:r>
            <a:r>
              <a:rPr lang="hr-HR" sz="4000" dirty="0" smtClean="0"/>
              <a:t> Valjan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221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82880"/>
            <a:ext cx="8309626" cy="6483453"/>
          </a:xfrm>
        </p:spPr>
      </p:pic>
      <p:sp>
        <p:nvSpPr>
          <p:cNvPr id="5" name="Pravokutnik 4"/>
          <p:cNvSpPr/>
          <p:nvPr/>
        </p:nvSpPr>
        <p:spPr>
          <a:xfrm>
            <a:off x="9054035" y="4727341"/>
            <a:ext cx="2563459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Vladislav</a:t>
            </a:r>
          </a:p>
          <a:p>
            <a:r>
              <a:rPr lang="hr-HR" sz="4000" dirty="0" err="1" smtClean="0"/>
              <a:t>Merzlyakov</a:t>
            </a:r>
            <a:endParaRPr lang="hr-HR" sz="4000" dirty="0" smtClean="0"/>
          </a:p>
          <a:p>
            <a:r>
              <a:rPr lang="hr-HR" sz="4000" dirty="0" smtClean="0"/>
              <a:t>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795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53" y="-1746"/>
            <a:ext cx="5144809" cy="6859746"/>
          </a:xfrm>
        </p:spPr>
      </p:pic>
      <p:sp>
        <p:nvSpPr>
          <p:cNvPr id="5" name="TekstniOkvir 4"/>
          <p:cNvSpPr txBox="1"/>
          <p:nvPr/>
        </p:nvSpPr>
        <p:spPr>
          <a:xfrm>
            <a:off x="7977210" y="5763572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Vela Klobučar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644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6" y="2478"/>
            <a:ext cx="9599560" cy="6885121"/>
          </a:xfrm>
        </p:spPr>
      </p:pic>
      <p:sp>
        <p:nvSpPr>
          <p:cNvPr id="5" name="Pravokutnik 4"/>
          <p:cNvSpPr/>
          <p:nvPr/>
        </p:nvSpPr>
        <p:spPr>
          <a:xfrm>
            <a:off x="6378632" y="6017110"/>
            <a:ext cx="3983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>
                <a:solidFill>
                  <a:schemeClr val="accent4">
                    <a:lumMod val="75000"/>
                  </a:schemeClr>
                </a:solidFill>
              </a:rPr>
              <a:t>Petra </a:t>
            </a:r>
            <a:r>
              <a:rPr lang="hr-HR" sz="4000" dirty="0" err="1" smtClean="0">
                <a:solidFill>
                  <a:schemeClr val="accent4">
                    <a:lumMod val="75000"/>
                  </a:schemeClr>
                </a:solidFill>
              </a:rPr>
              <a:t>Hartney</a:t>
            </a:r>
            <a:r>
              <a:rPr lang="hr-HR" sz="4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r-HR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6.a</a:t>
            </a:r>
            <a:endParaRPr lang="hr-HR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8169" y="-654847"/>
            <a:ext cx="6119814" cy="8159751"/>
          </a:xfrm>
        </p:spPr>
      </p:pic>
      <p:sp>
        <p:nvSpPr>
          <p:cNvPr id="5" name="Pravokutnik 4"/>
          <p:cNvSpPr/>
          <p:nvPr/>
        </p:nvSpPr>
        <p:spPr>
          <a:xfrm>
            <a:off x="9229081" y="5161497"/>
            <a:ext cx="26711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Ivan Lorenz </a:t>
            </a:r>
          </a:p>
          <a:p>
            <a:r>
              <a:rPr lang="hr-HR" sz="4000" dirty="0" smtClean="0"/>
              <a:t>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5407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4" y="195444"/>
            <a:ext cx="6541509" cy="6541509"/>
          </a:xfrm>
        </p:spPr>
      </p:pic>
      <p:sp>
        <p:nvSpPr>
          <p:cNvPr id="5" name="TekstniOkvir 4"/>
          <p:cNvSpPr txBox="1"/>
          <p:nvPr/>
        </p:nvSpPr>
        <p:spPr>
          <a:xfrm>
            <a:off x="7966870" y="541351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Magdalena Bilić </a:t>
            </a:r>
          </a:p>
          <a:p>
            <a:r>
              <a:rPr lang="hr-HR" sz="4000" dirty="0" smtClean="0"/>
              <a:t>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251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289" y="833340"/>
            <a:ext cx="6885327" cy="5163994"/>
          </a:xfrm>
        </p:spPr>
      </p:pic>
      <p:sp>
        <p:nvSpPr>
          <p:cNvPr id="5" name="Pravokutnik 4"/>
          <p:cNvSpPr/>
          <p:nvPr/>
        </p:nvSpPr>
        <p:spPr>
          <a:xfrm>
            <a:off x="7362586" y="5345669"/>
            <a:ext cx="5168068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 Šimun </a:t>
            </a:r>
            <a:r>
              <a:rPr lang="hr-HR" sz="4000" dirty="0" err="1" smtClean="0"/>
              <a:t>Anđelinović</a:t>
            </a:r>
            <a:endParaRPr lang="hr-HR" sz="4000" dirty="0" smtClean="0"/>
          </a:p>
          <a:p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6411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41" y="0"/>
            <a:ext cx="4855766" cy="6839109"/>
          </a:xfrm>
        </p:spPr>
      </p:pic>
      <p:sp>
        <p:nvSpPr>
          <p:cNvPr id="5" name="Pravokutnik 4"/>
          <p:cNvSpPr/>
          <p:nvPr/>
        </p:nvSpPr>
        <p:spPr>
          <a:xfrm>
            <a:off x="8209328" y="5876623"/>
            <a:ext cx="343286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Petra </a:t>
            </a:r>
            <a:r>
              <a:rPr lang="hr-HR" sz="4000" dirty="0" err="1"/>
              <a:t>B</a:t>
            </a:r>
            <a:r>
              <a:rPr lang="hr-HR" sz="4000" dirty="0" err="1" smtClean="0"/>
              <a:t>ebek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019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" y="-216178"/>
            <a:ext cx="12582530" cy="7074178"/>
          </a:xfrm>
        </p:spPr>
      </p:pic>
      <p:sp>
        <p:nvSpPr>
          <p:cNvPr id="5" name="Pravokutnik 4"/>
          <p:cNvSpPr/>
          <p:nvPr/>
        </p:nvSpPr>
        <p:spPr>
          <a:xfrm>
            <a:off x="8898497" y="5917357"/>
            <a:ext cx="3027495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Fran</a:t>
            </a:r>
            <a:r>
              <a:rPr lang="hr-HR" sz="4000" dirty="0" smtClean="0"/>
              <a:t> </a:t>
            </a:r>
            <a:r>
              <a:rPr lang="hr-HR" sz="4000" dirty="0"/>
              <a:t>T</a:t>
            </a:r>
            <a:r>
              <a:rPr lang="hr-HR" sz="4000" dirty="0" smtClean="0"/>
              <a:t>adić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717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7" y="121285"/>
            <a:ext cx="8385153" cy="6423948"/>
          </a:xfrm>
        </p:spPr>
      </p:pic>
      <p:sp>
        <p:nvSpPr>
          <p:cNvPr id="5" name="TekstniOkvir 4"/>
          <p:cNvSpPr txBox="1"/>
          <p:nvPr/>
        </p:nvSpPr>
        <p:spPr>
          <a:xfrm>
            <a:off x="8671560" y="535763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Luka </a:t>
            </a:r>
            <a:r>
              <a:rPr lang="hr-HR" sz="4000" dirty="0" err="1" smtClean="0"/>
              <a:t>Bobanović</a:t>
            </a:r>
            <a:endParaRPr lang="hr-HR" sz="4000" dirty="0" smtClean="0"/>
          </a:p>
          <a:p>
            <a:r>
              <a:rPr lang="hr-HR" sz="4000" dirty="0" smtClean="0"/>
              <a:t>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15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4" y="-1584960"/>
            <a:ext cx="8457630" cy="12024360"/>
          </a:xfrm>
        </p:spPr>
      </p:pic>
      <p:sp>
        <p:nvSpPr>
          <p:cNvPr id="5" name="Pravokutnik 4"/>
          <p:cNvSpPr/>
          <p:nvPr/>
        </p:nvSpPr>
        <p:spPr>
          <a:xfrm>
            <a:off x="8051135" y="5759891"/>
            <a:ext cx="335829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Lola </a:t>
            </a:r>
            <a:r>
              <a:rPr lang="hr-HR" sz="4000" dirty="0" err="1" smtClean="0"/>
              <a:t>Prebeg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160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8" y="0"/>
            <a:ext cx="7758540" cy="6927268"/>
          </a:xfrm>
        </p:spPr>
      </p:pic>
      <p:sp>
        <p:nvSpPr>
          <p:cNvPr id="5" name="Pravokutnik 4"/>
          <p:cNvSpPr/>
          <p:nvPr/>
        </p:nvSpPr>
        <p:spPr>
          <a:xfrm>
            <a:off x="8227088" y="5818257"/>
            <a:ext cx="445415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Roko </a:t>
            </a:r>
            <a:r>
              <a:rPr lang="hr-HR" sz="4000" dirty="0" err="1" smtClean="0"/>
              <a:t>Dumanić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650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85"/>
            <a:ext cx="14295119" cy="7020492"/>
          </a:xfrm>
        </p:spPr>
      </p:pic>
      <p:sp>
        <p:nvSpPr>
          <p:cNvPr id="5" name="TekstniOkvir 4"/>
          <p:cNvSpPr txBox="1"/>
          <p:nvPr/>
        </p:nvSpPr>
        <p:spPr>
          <a:xfrm>
            <a:off x="8661861" y="3329329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Rene Blažeković8.b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397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34" y="-486383"/>
            <a:ext cx="6348101" cy="7344383"/>
          </a:xfrm>
        </p:spPr>
      </p:pic>
      <p:sp>
        <p:nvSpPr>
          <p:cNvPr id="5" name="Pravokutnik 4"/>
          <p:cNvSpPr/>
          <p:nvPr/>
        </p:nvSpPr>
        <p:spPr>
          <a:xfrm>
            <a:off x="8226248" y="5429151"/>
            <a:ext cx="389504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Elena </a:t>
            </a:r>
            <a:r>
              <a:rPr lang="hr-HR" sz="4000" dirty="0" err="1" smtClean="0"/>
              <a:t>Jankulovska</a:t>
            </a:r>
            <a:endParaRPr lang="hr-HR" sz="4000" dirty="0" smtClean="0"/>
          </a:p>
          <a:p>
            <a:r>
              <a:rPr lang="hr-HR" sz="4000" dirty="0" smtClean="0"/>
              <a:t>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6556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15" y="-1"/>
            <a:ext cx="4805223" cy="7070357"/>
          </a:xfrm>
        </p:spPr>
      </p:pic>
      <p:sp>
        <p:nvSpPr>
          <p:cNvPr id="5" name="Pravokutnik 4"/>
          <p:cNvSpPr/>
          <p:nvPr/>
        </p:nvSpPr>
        <p:spPr>
          <a:xfrm>
            <a:off x="7233407" y="5738019"/>
            <a:ext cx="442268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Katarina Mesarić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7514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" y="0"/>
            <a:ext cx="5121593" cy="6914958"/>
          </a:xfrm>
        </p:spPr>
      </p:pic>
      <p:sp>
        <p:nvSpPr>
          <p:cNvPr id="5" name="TekstniOkvir 4"/>
          <p:cNvSpPr txBox="1"/>
          <p:nvPr/>
        </p:nvSpPr>
        <p:spPr>
          <a:xfrm>
            <a:off x="7650481" y="579959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Lucija </a:t>
            </a:r>
            <a:r>
              <a:rPr lang="hr-HR" sz="4000" dirty="0" err="1" smtClean="0"/>
              <a:t>Sokalić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050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2" y="0"/>
            <a:ext cx="9219638" cy="6914728"/>
          </a:xfrm>
        </p:spPr>
      </p:pic>
      <p:sp>
        <p:nvSpPr>
          <p:cNvPr id="5" name="Pravokutnik 4"/>
          <p:cNvSpPr/>
          <p:nvPr/>
        </p:nvSpPr>
        <p:spPr>
          <a:xfrm>
            <a:off x="7789351" y="5934989"/>
            <a:ext cx="383887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Matea </a:t>
            </a:r>
            <a:r>
              <a:rPr lang="hr-HR" sz="4000" dirty="0" err="1"/>
              <a:t>R</a:t>
            </a:r>
            <a:r>
              <a:rPr lang="hr-HR" sz="4000" dirty="0" err="1" smtClean="0"/>
              <a:t>ajačić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800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91" y="12954"/>
            <a:ext cx="5019700" cy="6845046"/>
          </a:xfrm>
        </p:spPr>
      </p:pic>
      <p:sp>
        <p:nvSpPr>
          <p:cNvPr id="5" name="Pravokutnik 4"/>
          <p:cNvSpPr/>
          <p:nvPr/>
        </p:nvSpPr>
        <p:spPr>
          <a:xfrm>
            <a:off x="8086162" y="5292963"/>
            <a:ext cx="333001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Roko Šimatović</a:t>
            </a:r>
          </a:p>
          <a:p>
            <a:r>
              <a:rPr lang="hr-HR" sz="4000" dirty="0" smtClean="0"/>
              <a:t>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053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1" y="365125"/>
            <a:ext cx="7959656" cy="6022807"/>
          </a:xfrm>
        </p:spPr>
      </p:pic>
      <p:sp>
        <p:nvSpPr>
          <p:cNvPr id="5" name="Pravokutnik 4"/>
          <p:cNvSpPr/>
          <p:nvPr/>
        </p:nvSpPr>
        <p:spPr>
          <a:xfrm>
            <a:off x="8365787" y="5680046"/>
            <a:ext cx="395829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Karla </a:t>
            </a:r>
            <a:r>
              <a:rPr lang="hr-HR" sz="4000" dirty="0" err="1" smtClean="0"/>
              <a:t>Kurpez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187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58" y="-561433"/>
            <a:ext cx="5080249" cy="7419433"/>
          </a:xfrm>
        </p:spPr>
      </p:pic>
      <p:sp>
        <p:nvSpPr>
          <p:cNvPr id="5" name="TekstniOkvir 4"/>
          <p:cNvSpPr txBox="1"/>
          <p:nvPr/>
        </p:nvSpPr>
        <p:spPr>
          <a:xfrm>
            <a:off x="8225445" y="5909045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Lovro Perić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879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8197405" y="5740436"/>
            <a:ext cx="360528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Stella Ivančić 5.a</a:t>
            </a:r>
            <a:endParaRPr lang="hr-HR" sz="40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58" y="54129"/>
            <a:ext cx="4937760" cy="6803871"/>
          </a:xfrm>
        </p:spPr>
      </p:pic>
    </p:spTree>
    <p:extLst>
      <p:ext uri="{BB962C8B-B14F-4D97-AF65-F5344CB8AC3E}">
        <p14:creationId xmlns:p14="http://schemas.microsoft.com/office/powerpoint/2010/main" val="33136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0" y="-302868"/>
            <a:ext cx="5011601" cy="7446545"/>
          </a:xfrm>
        </p:spPr>
      </p:pic>
      <p:sp>
        <p:nvSpPr>
          <p:cNvPr id="5" name="Pravokutnik 4"/>
          <p:cNvSpPr/>
          <p:nvPr/>
        </p:nvSpPr>
        <p:spPr>
          <a:xfrm>
            <a:off x="7988921" y="5837713"/>
            <a:ext cx="378539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Dora </a:t>
            </a:r>
            <a:r>
              <a:rPr lang="hr-HR" sz="4000" dirty="0" err="1" smtClean="0"/>
              <a:t>Šurković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9750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68" y="-525481"/>
            <a:ext cx="5286858" cy="7596060"/>
          </a:xfrm>
        </p:spPr>
      </p:pic>
      <p:sp>
        <p:nvSpPr>
          <p:cNvPr id="5" name="Pravokutnik 4"/>
          <p:cNvSpPr/>
          <p:nvPr/>
        </p:nvSpPr>
        <p:spPr>
          <a:xfrm>
            <a:off x="7495257" y="5587004"/>
            <a:ext cx="438491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Bruna </a:t>
            </a:r>
            <a:r>
              <a:rPr lang="hr-HR" sz="4000" dirty="0" err="1" smtClean="0"/>
              <a:t>Franjković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498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1834" y="493914"/>
            <a:ext cx="10515600" cy="1325563"/>
          </a:xfrm>
        </p:spPr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33" y="0"/>
            <a:ext cx="4979773" cy="68580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8585886" y="6150114"/>
            <a:ext cx="3572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 smtClean="0"/>
              <a:t>Noa </a:t>
            </a:r>
            <a:r>
              <a:rPr lang="hr-HR" sz="4000" dirty="0" err="1" smtClean="0"/>
              <a:t>Imrović</a:t>
            </a:r>
            <a:r>
              <a:rPr lang="hr-HR" sz="4000" dirty="0" smtClean="0"/>
              <a:t> </a:t>
            </a:r>
            <a:r>
              <a:rPr lang="hr-HR" sz="4000" dirty="0" smtClean="0"/>
              <a:t>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7359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2" y="27338"/>
            <a:ext cx="4993844" cy="6830661"/>
          </a:xfrm>
        </p:spPr>
      </p:pic>
      <p:sp>
        <p:nvSpPr>
          <p:cNvPr id="5" name="Pravokutnik 4"/>
          <p:cNvSpPr/>
          <p:nvPr/>
        </p:nvSpPr>
        <p:spPr>
          <a:xfrm>
            <a:off x="7857547" y="5954443"/>
            <a:ext cx="433445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Sara </a:t>
            </a:r>
            <a:r>
              <a:rPr lang="hr-HR" sz="4000" dirty="0"/>
              <a:t>J</a:t>
            </a:r>
            <a:r>
              <a:rPr lang="hr-HR" sz="4000" dirty="0" smtClean="0"/>
              <a:t>akovljević </a:t>
            </a:r>
            <a:r>
              <a:rPr lang="hr-HR" sz="4000" dirty="0" smtClean="0"/>
              <a:t>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0912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94" y="25924"/>
            <a:ext cx="6832076" cy="6832076"/>
          </a:xfrm>
        </p:spPr>
      </p:pic>
      <p:sp>
        <p:nvSpPr>
          <p:cNvPr id="5" name="Pravokutnik 4"/>
          <p:cNvSpPr/>
          <p:nvPr/>
        </p:nvSpPr>
        <p:spPr>
          <a:xfrm>
            <a:off x="8475961" y="5545882"/>
            <a:ext cx="319741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Ema </a:t>
            </a:r>
            <a:r>
              <a:rPr lang="hr-HR" sz="4000" dirty="0" err="1" smtClean="0"/>
              <a:t>Lebarović</a:t>
            </a:r>
            <a:endParaRPr lang="hr-HR" sz="4000" dirty="0" smtClean="0"/>
          </a:p>
          <a:p>
            <a:r>
              <a:rPr lang="hr-HR" sz="4000" dirty="0" smtClean="0"/>
              <a:t>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067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5" y="224424"/>
            <a:ext cx="11148521" cy="5760069"/>
          </a:xfrm>
        </p:spPr>
      </p:pic>
      <p:sp>
        <p:nvSpPr>
          <p:cNvPr id="5" name="TekstniOkvir 4"/>
          <p:cNvSpPr txBox="1"/>
          <p:nvPr/>
        </p:nvSpPr>
        <p:spPr>
          <a:xfrm>
            <a:off x="7265324" y="5984493"/>
            <a:ext cx="462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Janko Orešković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0157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50919"/>
            <a:ext cx="11734800" cy="6597565"/>
          </a:xfrm>
        </p:spPr>
      </p:pic>
      <p:sp>
        <p:nvSpPr>
          <p:cNvPr id="5" name="Pravokutnik 4"/>
          <p:cNvSpPr/>
          <p:nvPr/>
        </p:nvSpPr>
        <p:spPr>
          <a:xfrm>
            <a:off x="8109514" y="6043434"/>
            <a:ext cx="324428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David Lukić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236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2198"/>
            <a:ext cx="8462261" cy="5389124"/>
          </a:xfrm>
        </p:spPr>
      </p:pic>
      <p:sp>
        <p:nvSpPr>
          <p:cNvPr id="5" name="Pravokutnik 4"/>
          <p:cNvSpPr/>
          <p:nvPr/>
        </p:nvSpPr>
        <p:spPr>
          <a:xfrm>
            <a:off x="7662212" y="6031928"/>
            <a:ext cx="435799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Marin </a:t>
            </a:r>
            <a:r>
              <a:rPr lang="hr-HR" sz="4000" dirty="0" err="1" smtClean="0"/>
              <a:t>Balagović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6695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9" y="1027906"/>
            <a:ext cx="10413377" cy="5137266"/>
          </a:xfrm>
        </p:spPr>
      </p:pic>
      <p:sp>
        <p:nvSpPr>
          <p:cNvPr id="5" name="Pravokutnik 4"/>
          <p:cNvSpPr/>
          <p:nvPr/>
        </p:nvSpPr>
        <p:spPr>
          <a:xfrm>
            <a:off x="9089059" y="4841733"/>
            <a:ext cx="248087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David </a:t>
            </a:r>
          </a:p>
          <a:p>
            <a:r>
              <a:rPr lang="hr-HR" sz="4000" dirty="0" err="1" smtClean="0"/>
              <a:t>Imrović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41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7994340" y="6012810"/>
            <a:ext cx="335508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Vilim Hitrec 6.a</a:t>
            </a:r>
            <a:endParaRPr lang="hr-HR" sz="40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05" y="-99170"/>
            <a:ext cx="4842381" cy="6957170"/>
          </a:xfrm>
        </p:spPr>
      </p:pic>
    </p:spTree>
    <p:extLst>
      <p:ext uri="{BB962C8B-B14F-4D97-AF65-F5344CB8AC3E}">
        <p14:creationId xmlns:p14="http://schemas.microsoft.com/office/powerpoint/2010/main" val="23376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8" y="12522"/>
            <a:ext cx="4685583" cy="6845478"/>
          </a:xfrm>
        </p:spPr>
      </p:pic>
      <p:sp>
        <p:nvSpPr>
          <p:cNvPr id="5" name="Pravokutnik 4"/>
          <p:cNvSpPr/>
          <p:nvPr/>
        </p:nvSpPr>
        <p:spPr>
          <a:xfrm>
            <a:off x="7791879" y="5390240"/>
            <a:ext cx="381046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Sara Kramarić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307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26" y="-32888"/>
            <a:ext cx="4995895" cy="6890888"/>
          </a:xfrm>
        </p:spPr>
      </p:pic>
      <p:sp>
        <p:nvSpPr>
          <p:cNvPr id="5" name="Pravokutnik 4"/>
          <p:cNvSpPr/>
          <p:nvPr/>
        </p:nvSpPr>
        <p:spPr>
          <a:xfrm>
            <a:off x="8147666" y="5871317"/>
            <a:ext cx="320613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Neva Panić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1005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18" y="-2178"/>
            <a:ext cx="5145133" cy="6860178"/>
          </a:xfrm>
        </p:spPr>
      </p:pic>
      <p:sp>
        <p:nvSpPr>
          <p:cNvPr id="5" name="Pravokutnik 4"/>
          <p:cNvSpPr/>
          <p:nvPr/>
        </p:nvSpPr>
        <p:spPr>
          <a:xfrm>
            <a:off x="8073956" y="5954444"/>
            <a:ext cx="327984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Lea </a:t>
            </a:r>
            <a:r>
              <a:rPr lang="hr-HR" sz="4000" dirty="0" err="1" smtClean="0"/>
              <a:t>Jurčec</a:t>
            </a:r>
            <a:r>
              <a:rPr lang="hr-HR" sz="4000" dirty="0" smtClean="0"/>
              <a:t> 6.a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6569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98" y="133004"/>
            <a:ext cx="4376533" cy="6545991"/>
          </a:xfrm>
        </p:spPr>
      </p:pic>
      <p:sp>
        <p:nvSpPr>
          <p:cNvPr id="7" name="Pravokutnik 6"/>
          <p:cNvSpPr/>
          <p:nvPr/>
        </p:nvSpPr>
        <p:spPr>
          <a:xfrm>
            <a:off x="7710992" y="5834883"/>
            <a:ext cx="330821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Katja </a:t>
            </a:r>
            <a:r>
              <a:rPr lang="hr-HR" sz="4000" dirty="0" err="1" smtClean="0"/>
              <a:t>Tironi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5463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5784428"/>
          </a:xfrm>
        </p:spPr>
      </p:pic>
      <p:sp>
        <p:nvSpPr>
          <p:cNvPr id="5" name="Pravokutnik 4"/>
          <p:cNvSpPr/>
          <p:nvPr/>
        </p:nvSpPr>
        <p:spPr>
          <a:xfrm>
            <a:off x="7264094" y="6149553"/>
            <a:ext cx="395614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Emanuel </a:t>
            </a:r>
            <a:r>
              <a:rPr lang="hr-HR" sz="4000" dirty="0" err="1" smtClean="0"/>
              <a:t>Levar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263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4" y="781396"/>
            <a:ext cx="11856887" cy="4834975"/>
          </a:xfrm>
        </p:spPr>
      </p:pic>
      <p:sp>
        <p:nvSpPr>
          <p:cNvPr id="5" name="Pravokutnik 4"/>
          <p:cNvSpPr/>
          <p:nvPr/>
        </p:nvSpPr>
        <p:spPr>
          <a:xfrm>
            <a:off x="8235092" y="5938496"/>
            <a:ext cx="335636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Lara Goreta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4714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83" y="-22144"/>
            <a:ext cx="4702006" cy="6880143"/>
          </a:xfrm>
        </p:spPr>
      </p:pic>
      <p:sp>
        <p:nvSpPr>
          <p:cNvPr id="5" name="Pravokutnik 4"/>
          <p:cNvSpPr/>
          <p:nvPr/>
        </p:nvSpPr>
        <p:spPr>
          <a:xfrm>
            <a:off x="8029425" y="5448606"/>
            <a:ext cx="307096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Fran</a:t>
            </a:r>
            <a:r>
              <a:rPr lang="hr-HR" sz="4000" dirty="0" smtClean="0"/>
              <a:t> Panić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7160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7" y="229662"/>
            <a:ext cx="4845612" cy="6403894"/>
          </a:xfrm>
        </p:spPr>
      </p:pic>
      <p:sp>
        <p:nvSpPr>
          <p:cNvPr id="5" name="Pravokutnik 4"/>
          <p:cNvSpPr/>
          <p:nvPr/>
        </p:nvSpPr>
        <p:spPr>
          <a:xfrm>
            <a:off x="8149653" y="5760186"/>
            <a:ext cx="30524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Mila Ružić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017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0"/>
            <a:ext cx="4841708" cy="6741622"/>
          </a:xfrm>
        </p:spPr>
      </p:pic>
      <p:sp>
        <p:nvSpPr>
          <p:cNvPr id="5" name="Pravokutnik 4"/>
          <p:cNvSpPr/>
          <p:nvPr/>
        </p:nvSpPr>
        <p:spPr>
          <a:xfrm>
            <a:off x="7957493" y="5909815"/>
            <a:ext cx="378238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Marija Macan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4050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" y="680936"/>
            <a:ext cx="11446523" cy="5328993"/>
          </a:xfrm>
        </p:spPr>
      </p:pic>
      <p:sp>
        <p:nvSpPr>
          <p:cNvPr id="5" name="Pravokutnik 4"/>
          <p:cNvSpPr/>
          <p:nvPr/>
        </p:nvSpPr>
        <p:spPr>
          <a:xfrm>
            <a:off x="7555923" y="6009929"/>
            <a:ext cx="352564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Ana Mlikotić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498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5" y="762000"/>
            <a:ext cx="11329570" cy="4254883"/>
          </a:xfrm>
        </p:spPr>
      </p:pic>
      <p:sp>
        <p:nvSpPr>
          <p:cNvPr id="5" name="Pravokutnik 4"/>
          <p:cNvSpPr/>
          <p:nvPr/>
        </p:nvSpPr>
        <p:spPr>
          <a:xfrm>
            <a:off x="7653200" y="5857168"/>
            <a:ext cx="369524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Petar Magdić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927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11" y="365125"/>
            <a:ext cx="4275724" cy="6010320"/>
          </a:xfrm>
        </p:spPr>
      </p:pic>
      <p:sp>
        <p:nvSpPr>
          <p:cNvPr id="5" name="Pravokutnik 4"/>
          <p:cNvSpPr/>
          <p:nvPr/>
        </p:nvSpPr>
        <p:spPr>
          <a:xfrm>
            <a:off x="7671178" y="5667559"/>
            <a:ext cx="320472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Leon Gačić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742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5111" y="-262838"/>
            <a:ext cx="5620809" cy="7494412"/>
          </a:xfrm>
        </p:spPr>
      </p:pic>
      <p:sp>
        <p:nvSpPr>
          <p:cNvPr id="5" name="Pravokutnik 4"/>
          <p:cNvSpPr/>
          <p:nvPr/>
        </p:nvSpPr>
        <p:spPr>
          <a:xfrm>
            <a:off x="8135338" y="5586887"/>
            <a:ext cx="381328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Paula </a:t>
            </a:r>
            <a:r>
              <a:rPr lang="hr-HR" sz="4000" dirty="0" err="1" smtClean="0"/>
              <a:t>Ježovita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2999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1" y="365125"/>
            <a:ext cx="4763505" cy="6351341"/>
          </a:xfrm>
        </p:spPr>
      </p:pic>
      <p:sp>
        <p:nvSpPr>
          <p:cNvPr id="5" name="Pravokutnik 4"/>
          <p:cNvSpPr/>
          <p:nvPr/>
        </p:nvSpPr>
        <p:spPr>
          <a:xfrm>
            <a:off x="8119850" y="5550271"/>
            <a:ext cx="298812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Zara </a:t>
            </a:r>
            <a:r>
              <a:rPr lang="hr-HR" sz="4000" dirty="0" err="1" smtClean="0"/>
              <a:t>Kurić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007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86" y="11580"/>
            <a:ext cx="5052365" cy="6846419"/>
          </a:xfrm>
        </p:spPr>
      </p:pic>
      <p:sp>
        <p:nvSpPr>
          <p:cNvPr id="5" name="Pravokutnik 4"/>
          <p:cNvSpPr/>
          <p:nvPr/>
        </p:nvSpPr>
        <p:spPr>
          <a:xfrm>
            <a:off x="8088756" y="6150113"/>
            <a:ext cx="395640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Antonija </a:t>
            </a:r>
            <a:r>
              <a:rPr lang="hr-HR" sz="4000" dirty="0" err="1" smtClean="0"/>
              <a:t>Bobić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668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41" y="-214482"/>
            <a:ext cx="6006258" cy="7646060"/>
          </a:xfrm>
        </p:spPr>
      </p:pic>
      <p:sp>
        <p:nvSpPr>
          <p:cNvPr id="5" name="Pravokutnik 4"/>
          <p:cNvSpPr/>
          <p:nvPr/>
        </p:nvSpPr>
        <p:spPr>
          <a:xfrm>
            <a:off x="8077730" y="5460928"/>
            <a:ext cx="381046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Sara </a:t>
            </a:r>
            <a:r>
              <a:rPr lang="hr-HR" sz="4000" dirty="0"/>
              <a:t>K</a:t>
            </a:r>
            <a:r>
              <a:rPr lang="hr-HR" sz="4000" dirty="0" smtClean="0"/>
              <a:t>ramarić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725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3062" y="997527"/>
            <a:ext cx="4520738" cy="69316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V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71" y="0"/>
            <a:ext cx="4856150" cy="6871910"/>
          </a:xfrm>
        </p:spPr>
      </p:pic>
      <p:sp>
        <p:nvSpPr>
          <p:cNvPr id="5" name="Pravokutnik 4"/>
          <p:cNvSpPr/>
          <p:nvPr/>
        </p:nvSpPr>
        <p:spPr>
          <a:xfrm>
            <a:off x="8077730" y="5460928"/>
            <a:ext cx="381110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Petra </a:t>
            </a:r>
            <a:r>
              <a:rPr lang="hr-HR" sz="4000" dirty="0" err="1" smtClean="0"/>
              <a:t>Hartney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6896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7441" y="-1521228"/>
            <a:ext cx="7182195" cy="9576261"/>
          </a:xfrm>
        </p:spPr>
      </p:pic>
      <p:sp>
        <p:nvSpPr>
          <p:cNvPr id="5" name="Pravokutnik 4"/>
          <p:cNvSpPr/>
          <p:nvPr/>
        </p:nvSpPr>
        <p:spPr>
          <a:xfrm>
            <a:off x="1180407" y="5926441"/>
            <a:ext cx="412407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Sven </a:t>
            </a:r>
            <a:r>
              <a:rPr lang="hr-HR" sz="4000" dirty="0" err="1" smtClean="0"/>
              <a:t>Franjković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179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3" y="0"/>
            <a:ext cx="7963593" cy="6887432"/>
          </a:xfrm>
        </p:spPr>
      </p:pic>
      <p:sp>
        <p:nvSpPr>
          <p:cNvPr id="5" name="Pravokutnik 4"/>
          <p:cNvSpPr/>
          <p:nvPr/>
        </p:nvSpPr>
        <p:spPr>
          <a:xfrm>
            <a:off x="9592886" y="5095168"/>
            <a:ext cx="222740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Lea </a:t>
            </a:r>
          </a:p>
          <a:p>
            <a:r>
              <a:rPr lang="hr-HR" sz="4000" dirty="0" err="1" smtClean="0"/>
              <a:t>Jurčec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7213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5" y="-2810"/>
            <a:ext cx="9849954" cy="6868035"/>
          </a:xfrm>
        </p:spPr>
      </p:pic>
      <p:sp>
        <p:nvSpPr>
          <p:cNvPr id="5" name="Pravokutnik 4"/>
          <p:cNvSpPr/>
          <p:nvPr/>
        </p:nvSpPr>
        <p:spPr>
          <a:xfrm>
            <a:off x="4896524" y="6001093"/>
            <a:ext cx="626230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Leon Emanuel </a:t>
            </a:r>
            <a:r>
              <a:rPr lang="hr-HR" sz="4000" dirty="0" err="1" smtClean="0"/>
              <a:t>Nešković</a:t>
            </a:r>
            <a:r>
              <a:rPr lang="hr-HR" sz="4000" dirty="0" smtClean="0"/>
              <a:t>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752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0" y="-263593"/>
            <a:ext cx="10781839" cy="7829024"/>
          </a:xfrm>
        </p:spPr>
      </p:pic>
      <p:sp>
        <p:nvSpPr>
          <p:cNvPr id="5" name="Pravokutnik 4"/>
          <p:cNvSpPr/>
          <p:nvPr/>
        </p:nvSpPr>
        <p:spPr>
          <a:xfrm>
            <a:off x="8301361" y="5876564"/>
            <a:ext cx="30524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Mila Ružić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9028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-199504" y="2842953"/>
            <a:ext cx="12391504" cy="61680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sz="8000" dirty="0" smtClean="0">
                <a:latin typeface="Monotype Corsiva" panose="03010101010201010101" pitchFamily="66" charset="0"/>
              </a:rPr>
              <a:t>    </a:t>
            </a:r>
            <a:r>
              <a:rPr lang="hr-HR" sz="9600" dirty="0" smtClean="0">
                <a:latin typeface="Monotype Corsiva" panose="03010101010201010101" pitchFamily="66" charset="0"/>
              </a:rPr>
              <a:t>           </a:t>
            </a:r>
            <a:r>
              <a:rPr lang="hr-HR" sz="8000" dirty="0" smtClean="0">
                <a:latin typeface="Monotype Corsiva" panose="03010101010201010101" pitchFamily="66" charset="0"/>
              </a:rPr>
              <a:t>K R A J </a:t>
            </a:r>
            <a:endParaRPr lang="hr-HR" sz="8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88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4" y="204"/>
            <a:ext cx="4712910" cy="6857796"/>
          </a:xfrm>
        </p:spPr>
      </p:pic>
      <p:sp>
        <p:nvSpPr>
          <p:cNvPr id="5" name="Pravokutnik 4"/>
          <p:cNvSpPr/>
          <p:nvPr/>
        </p:nvSpPr>
        <p:spPr>
          <a:xfrm>
            <a:off x="8192358" y="5798802"/>
            <a:ext cx="310835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Vito Vlašić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5539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282488"/>
            <a:ext cx="4372495" cy="6403482"/>
          </a:xfrm>
        </p:spPr>
      </p:pic>
      <p:sp>
        <p:nvSpPr>
          <p:cNvPr id="5" name="Pravokutnik 4"/>
          <p:cNvSpPr/>
          <p:nvPr/>
        </p:nvSpPr>
        <p:spPr>
          <a:xfrm>
            <a:off x="7750642" y="5693685"/>
            <a:ext cx="305513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Irma Karić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391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1690" cy="6720839"/>
          </a:xfrm>
        </p:spPr>
      </p:pic>
      <p:sp>
        <p:nvSpPr>
          <p:cNvPr id="5" name="TekstniOkvir 4"/>
          <p:cNvSpPr txBox="1"/>
          <p:nvPr/>
        </p:nvSpPr>
        <p:spPr>
          <a:xfrm>
            <a:off x="8016002" y="543383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Arna</a:t>
            </a:r>
            <a:r>
              <a:rPr lang="hr-HR" sz="4000" dirty="0" smtClean="0"/>
              <a:t> Mandić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208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9382" y="1496292"/>
            <a:ext cx="11220797" cy="3541222"/>
          </a:xfrm>
        </p:spPr>
        <p:txBody>
          <a:bodyPr>
            <a:normAutofit fontScale="90000"/>
          </a:bodyPr>
          <a:lstStyle/>
          <a:p>
            <a:r>
              <a:rPr lang="hr-HR" sz="3200" b="1" dirty="0" smtClean="0">
                <a:latin typeface="Harrington" panose="04040505050A02020702" pitchFamily="82" charset="0"/>
              </a:rPr>
              <a:t>                                    </a:t>
            </a:r>
            <a:br>
              <a:rPr lang="hr-HR" sz="3200" b="1" dirty="0" smtClean="0">
                <a:latin typeface="Harrington" panose="04040505050A02020702" pitchFamily="82" charset="0"/>
              </a:rPr>
            </a:br>
            <a:r>
              <a:rPr lang="hr-HR" sz="3600" b="1" dirty="0" smtClean="0">
                <a:latin typeface="Harrington" panose="04040505050A02020702" pitchFamily="82" charset="0"/>
              </a:rPr>
              <a:t>               Izložba </a:t>
            </a:r>
            <a:r>
              <a:rPr lang="hr-HR" sz="3600" b="1" dirty="0" smtClean="0">
                <a:latin typeface="Harrington" panose="04040505050A02020702" pitchFamily="82" charset="0"/>
              </a:rPr>
              <a:t>likovnih </a:t>
            </a:r>
            <a:r>
              <a:rPr lang="hr-HR" sz="3600" b="1" dirty="0" smtClean="0">
                <a:latin typeface="Harrington" panose="04040505050A02020702" pitchFamily="82" charset="0"/>
              </a:rPr>
              <a:t>radova učenika </a:t>
            </a:r>
            <a:r>
              <a:rPr lang="hr-HR" sz="3600" b="1" dirty="0" smtClean="0">
                <a:latin typeface="Harrington" panose="04040505050A02020702" pitchFamily="82" charset="0"/>
              </a:rPr>
              <a:t>5. do 8. razreda, </a:t>
            </a:r>
            <a:r>
              <a:rPr lang="hr-HR" sz="3600" b="1" dirty="0" smtClean="0">
                <a:latin typeface="Harrington" panose="04040505050A02020702" pitchFamily="82" charset="0"/>
              </a:rPr>
              <a:t/>
            </a:r>
            <a:br>
              <a:rPr lang="hr-HR" sz="3600" b="1" dirty="0" smtClean="0">
                <a:latin typeface="Harrington" panose="04040505050A02020702" pitchFamily="82" charset="0"/>
              </a:rPr>
            </a:br>
            <a:r>
              <a:rPr lang="hr-HR" sz="3600" b="1" dirty="0" smtClean="0">
                <a:latin typeface="Harrington" panose="04040505050A02020702" pitchFamily="82" charset="0"/>
              </a:rPr>
              <a:t/>
            </a:r>
            <a:br>
              <a:rPr lang="hr-HR" sz="3600" b="1" dirty="0" smtClean="0">
                <a:latin typeface="Harrington" panose="04040505050A02020702" pitchFamily="82" charset="0"/>
              </a:rPr>
            </a:br>
            <a:r>
              <a:rPr lang="hr-HR" sz="3600" b="1" dirty="0" smtClean="0">
                <a:latin typeface="Harrington" panose="04040505050A02020702" pitchFamily="82" charset="0"/>
              </a:rPr>
              <a:t>                      nastalih </a:t>
            </a:r>
            <a:r>
              <a:rPr lang="hr-HR" sz="3600" b="1" dirty="0" smtClean="0">
                <a:latin typeface="Harrington" panose="04040505050A02020702" pitchFamily="82" charset="0"/>
              </a:rPr>
              <a:t>u razdoblju nastave na </a:t>
            </a:r>
            <a:r>
              <a:rPr lang="hr-HR" sz="3600" b="1" dirty="0" smtClean="0">
                <a:latin typeface="Harrington" panose="04040505050A02020702" pitchFamily="82" charset="0"/>
              </a:rPr>
              <a:t>daljinu</a:t>
            </a:r>
            <a:br>
              <a:rPr lang="hr-HR" sz="3600" b="1" dirty="0" smtClean="0">
                <a:latin typeface="Harrington" panose="04040505050A02020702" pitchFamily="82" charset="0"/>
              </a:rPr>
            </a:br>
            <a:r>
              <a:rPr lang="hr-HR" sz="3600" b="1" dirty="0">
                <a:latin typeface="Harrington" panose="04040505050A02020702" pitchFamily="82" charset="0"/>
              </a:rPr>
              <a:t/>
            </a:r>
            <a:br>
              <a:rPr lang="hr-HR" sz="3600" b="1" dirty="0">
                <a:latin typeface="Harrington" panose="04040505050A02020702" pitchFamily="82" charset="0"/>
              </a:rPr>
            </a:br>
            <a:r>
              <a:rPr lang="hr-HR" sz="3600" b="1" dirty="0" smtClean="0">
                <a:latin typeface="Harrington" panose="04040505050A02020702" pitchFamily="82" charset="0"/>
              </a:rPr>
              <a:t/>
            </a:r>
            <a:br>
              <a:rPr lang="hr-HR" sz="3600" b="1" dirty="0" smtClean="0">
                <a:latin typeface="Harrington" panose="04040505050A02020702" pitchFamily="82" charset="0"/>
              </a:rPr>
            </a:br>
            <a:r>
              <a:rPr lang="hr-HR" sz="3600" b="1" dirty="0">
                <a:latin typeface="Harrington" panose="04040505050A02020702" pitchFamily="82" charset="0"/>
              </a:rPr>
              <a:t> </a:t>
            </a:r>
            <a:r>
              <a:rPr lang="hr-HR" sz="3600" b="1" dirty="0" smtClean="0">
                <a:latin typeface="Harrington" panose="04040505050A02020702" pitchFamily="82" charset="0"/>
              </a:rPr>
              <a:t>                               Školska godina 2019. / 2020.</a:t>
            </a:r>
            <a:r>
              <a:rPr lang="hr-HR" sz="3600" dirty="0" smtClean="0">
                <a:latin typeface="Harrington" panose="04040505050A02020702" pitchFamily="82" charset="0"/>
              </a:rPr>
              <a:t> </a:t>
            </a:r>
            <a:endParaRPr lang="hr-HR" sz="3600" dirty="0">
              <a:latin typeface="Harrington" panose="04040505050A020207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39491" y="4821381"/>
            <a:ext cx="6848302" cy="826135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901351" cy="685800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922433" y="6150114"/>
            <a:ext cx="4155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/>
              <a:t>Filip </a:t>
            </a:r>
            <a:r>
              <a:rPr lang="hr-HR" sz="4000" dirty="0" smtClean="0"/>
              <a:t>Davidović </a:t>
            </a:r>
            <a:r>
              <a:rPr lang="hr-HR" sz="4000" dirty="0" smtClean="0"/>
              <a:t>5.a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663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7" y="199505"/>
            <a:ext cx="6425368" cy="6342569"/>
          </a:xfrm>
        </p:spPr>
      </p:pic>
      <p:sp>
        <p:nvSpPr>
          <p:cNvPr id="5" name="Pravokutnik 4"/>
          <p:cNvSpPr/>
          <p:nvPr/>
        </p:nvSpPr>
        <p:spPr>
          <a:xfrm>
            <a:off x="8472056" y="5701670"/>
            <a:ext cx="303576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Nina Perić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8528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61" y="1027906"/>
            <a:ext cx="5229052" cy="4953839"/>
          </a:xfrm>
        </p:spPr>
      </p:pic>
      <p:sp>
        <p:nvSpPr>
          <p:cNvPr id="5" name="Pravokutnik 4"/>
          <p:cNvSpPr/>
          <p:nvPr/>
        </p:nvSpPr>
        <p:spPr>
          <a:xfrm>
            <a:off x="7714918" y="5273859"/>
            <a:ext cx="341407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Igor </a:t>
            </a:r>
            <a:r>
              <a:rPr lang="hr-HR" sz="4000" dirty="0" err="1" smtClean="0"/>
              <a:t>Leković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1491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5" y="0"/>
            <a:ext cx="9540475" cy="6843624"/>
          </a:xfrm>
        </p:spPr>
      </p:pic>
      <p:sp>
        <p:nvSpPr>
          <p:cNvPr id="5" name="Pravokutnik 4"/>
          <p:cNvSpPr/>
          <p:nvPr/>
        </p:nvSpPr>
        <p:spPr>
          <a:xfrm>
            <a:off x="7828261" y="5993354"/>
            <a:ext cx="395492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/>
              <a:t>B</a:t>
            </a:r>
            <a:r>
              <a:rPr lang="hr-HR" sz="4000" dirty="0" smtClean="0"/>
              <a:t>uno </a:t>
            </a:r>
            <a:r>
              <a:rPr lang="hr-HR" sz="4000" dirty="0" err="1" smtClean="0"/>
              <a:t>Ledinski</a:t>
            </a:r>
            <a:r>
              <a:rPr lang="hr-HR" sz="4000" dirty="0" smtClean="0"/>
              <a:t> 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7762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10" y="-399011"/>
            <a:ext cx="5391554" cy="7830589"/>
          </a:xfrm>
        </p:spPr>
      </p:pic>
      <p:sp>
        <p:nvSpPr>
          <p:cNvPr id="5" name="Pravokutnik 4"/>
          <p:cNvSpPr/>
          <p:nvPr/>
        </p:nvSpPr>
        <p:spPr>
          <a:xfrm>
            <a:off x="8293280" y="5902888"/>
            <a:ext cx="32815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Vilim </a:t>
            </a:r>
            <a:r>
              <a:rPr lang="hr-HR" sz="4000" dirty="0" err="1" smtClean="0"/>
              <a:t>Sovar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7595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52" y="365125"/>
            <a:ext cx="6351421" cy="6205651"/>
          </a:xfrm>
        </p:spPr>
      </p:pic>
      <p:sp>
        <p:nvSpPr>
          <p:cNvPr id="5" name="Pravokutnik 4"/>
          <p:cNvSpPr/>
          <p:nvPr/>
        </p:nvSpPr>
        <p:spPr>
          <a:xfrm>
            <a:off x="446066" y="5836387"/>
            <a:ext cx="377167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David </a:t>
            </a:r>
            <a:r>
              <a:rPr lang="hr-HR" sz="4000" dirty="0" err="1" smtClean="0"/>
              <a:t>Vlahek</a:t>
            </a:r>
            <a:r>
              <a:rPr lang="hr-HR" sz="4000" dirty="0" smtClean="0"/>
              <a:t> 5.b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734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" y="651803"/>
            <a:ext cx="8570735" cy="5554393"/>
          </a:xfrm>
        </p:spPr>
      </p:pic>
      <p:sp>
        <p:nvSpPr>
          <p:cNvPr id="5" name="Pravokutnik 4"/>
          <p:cNvSpPr/>
          <p:nvPr/>
        </p:nvSpPr>
        <p:spPr>
          <a:xfrm>
            <a:off x="8925337" y="5040045"/>
            <a:ext cx="3266663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Vito Ivanišević </a:t>
            </a:r>
          </a:p>
          <a:p>
            <a:r>
              <a:rPr lang="hr-HR" sz="4000" dirty="0" smtClean="0"/>
              <a:t>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551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1" y="0"/>
            <a:ext cx="3611880" cy="7013360"/>
          </a:xfrm>
        </p:spPr>
      </p:pic>
      <p:sp>
        <p:nvSpPr>
          <p:cNvPr id="5" name="TekstniOkvir 4"/>
          <p:cNvSpPr txBox="1"/>
          <p:nvPr/>
        </p:nvSpPr>
        <p:spPr>
          <a:xfrm>
            <a:off x="7543562" y="590627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Anika</a:t>
            </a:r>
            <a:r>
              <a:rPr lang="hr-HR" sz="4000" dirty="0" smtClean="0"/>
              <a:t> </a:t>
            </a:r>
            <a:r>
              <a:rPr lang="hr-HR" sz="4000" dirty="0" err="1" smtClean="0"/>
              <a:t>Gazić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30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52" y="-1217814"/>
            <a:ext cx="7064998" cy="9662160"/>
          </a:xfrm>
        </p:spPr>
      </p:pic>
      <p:sp>
        <p:nvSpPr>
          <p:cNvPr id="5" name="Pravokutnik 4"/>
          <p:cNvSpPr/>
          <p:nvPr/>
        </p:nvSpPr>
        <p:spPr>
          <a:xfrm>
            <a:off x="8696550" y="6150114"/>
            <a:ext cx="28778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Zita</a:t>
            </a:r>
            <a:r>
              <a:rPr lang="hr-HR" sz="4000" dirty="0" smtClean="0"/>
              <a:t> </a:t>
            </a:r>
            <a:r>
              <a:rPr lang="hr-HR" sz="4000" dirty="0" err="1" smtClean="0"/>
              <a:t>Zjalić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3853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409893"/>
            <a:ext cx="4733419" cy="5953650"/>
          </a:xfrm>
        </p:spPr>
      </p:pic>
      <p:sp>
        <p:nvSpPr>
          <p:cNvPr id="5" name="Pravokutnik 4"/>
          <p:cNvSpPr/>
          <p:nvPr/>
        </p:nvSpPr>
        <p:spPr>
          <a:xfrm>
            <a:off x="7721655" y="5527430"/>
            <a:ext cx="330398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Tina </a:t>
            </a:r>
            <a:r>
              <a:rPr lang="hr-HR" sz="4000" dirty="0" err="1" smtClean="0"/>
              <a:t>Sekula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0508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357308"/>
            <a:ext cx="11842865" cy="5960363"/>
          </a:xfrm>
        </p:spPr>
      </p:pic>
      <p:sp>
        <p:nvSpPr>
          <p:cNvPr id="5" name="Pravokutnik 4"/>
          <p:cNvSpPr/>
          <p:nvPr/>
        </p:nvSpPr>
        <p:spPr>
          <a:xfrm>
            <a:off x="182879" y="5477553"/>
            <a:ext cx="597408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Mihaela </a:t>
            </a:r>
            <a:r>
              <a:rPr lang="hr-HR" sz="4000" dirty="0" err="1" smtClean="0"/>
              <a:t>Margaretić</a:t>
            </a:r>
            <a:r>
              <a:rPr lang="hr-HR" sz="4000" dirty="0" smtClean="0"/>
              <a:t>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698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29" y="365125"/>
            <a:ext cx="7269480" cy="6132985"/>
          </a:xfrm>
        </p:spPr>
      </p:pic>
      <p:sp>
        <p:nvSpPr>
          <p:cNvPr id="5" name="Pravokutnik 4"/>
          <p:cNvSpPr/>
          <p:nvPr/>
        </p:nvSpPr>
        <p:spPr>
          <a:xfrm>
            <a:off x="9228406" y="5312419"/>
            <a:ext cx="2703635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David Kovač</a:t>
            </a:r>
          </a:p>
          <a:p>
            <a:r>
              <a:rPr lang="hr-HR" sz="4000" dirty="0" smtClean="0"/>
              <a:t>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2701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" y="365125"/>
            <a:ext cx="8306346" cy="5982410"/>
          </a:xfrm>
        </p:spPr>
      </p:pic>
      <p:sp>
        <p:nvSpPr>
          <p:cNvPr id="5" name="Pravokutnik 4"/>
          <p:cNvSpPr/>
          <p:nvPr/>
        </p:nvSpPr>
        <p:spPr>
          <a:xfrm>
            <a:off x="8735984" y="5783404"/>
            <a:ext cx="332255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Tin </a:t>
            </a:r>
            <a:r>
              <a:rPr lang="hr-HR" sz="4000" dirty="0" err="1" smtClean="0"/>
              <a:t>Hrenar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1255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0" y="594360"/>
            <a:ext cx="11794232" cy="5582603"/>
          </a:xfrm>
        </p:spPr>
      </p:pic>
      <p:sp>
        <p:nvSpPr>
          <p:cNvPr id="5" name="TekstniOkvir 4"/>
          <p:cNvSpPr txBox="1"/>
          <p:nvPr/>
        </p:nvSpPr>
        <p:spPr>
          <a:xfrm>
            <a:off x="8229601" y="615011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Filip Bulat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6943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5589" cy="6192649"/>
          </a:xfrm>
        </p:spPr>
      </p:pic>
      <p:sp>
        <p:nvSpPr>
          <p:cNvPr id="5" name="Pravokutnik 4"/>
          <p:cNvSpPr/>
          <p:nvPr/>
        </p:nvSpPr>
        <p:spPr>
          <a:xfrm>
            <a:off x="249555" y="5849888"/>
            <a:ext cx="1169289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Dora Ban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858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3115" y="-1424124"/>
            <a:ext cx="6887898" cy="9736137"/>
          </a:xfrm>
        </p:spPr>
      </p:pic>
      <p:sp>
        <p:nvSpPr>
          <p:cNvPr id="7" name="Pravokutnik 6"/>
          <p:cNvSpPr/>
          <p:nvPr/>
        </p:nvSpPr>
        <p:spPr>
          <a:xfrm>
            <a:off x="8444274" y="5876623"/>
            <a:ext cx="346171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Ivan </a:t>
            </a:r>
            <a:r>
              <a:rPr lang="hr-HR" sz="4000" dirty="0" err="1" smtClean="0"/>
              <a:t>Mužina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983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945178" y="0"/>
            <a:ext cx="5559801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61" y="81577"/>
            <a:ext cx="5367034" cy="6694845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7504979" y="5670054"/>
            <a:ext cx="4497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 err="1" smtClean="0"/>
              <a:t>Hanna</a:t>
            </a:r>
            <a:r>
              <a:rPr lang="hr-HR" sz="4000" dirty="0" smtClean="0"/>
              <a:t> </a:t>
            </a:r>
            <a:r>
              <a:rPr lang="hr-HR" sz="4000" dirty="0" err="1" smtClean="0"/>
              <a:t>Salahović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763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6" y="1027906"/>
            <a:ext cx="11543848" cy="4725619"/>
          </a:xfrm>
        </p:spPr>
      </p:pic>
      <p:sp>
        <p:nvSpPr>
          <p:cNvPr id="7" name="Pravokutnik 6"/>
          <p:cNvSpPr/>
          <p:nvPr/>
        </p:nvSpPr>
        <p:spPr>
          <a:xfrm>
            <a:off x="8003396" y="5935782"/>
            <a:ext cx="3358420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Oliver Ćutić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641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43" y="207818"/>
            <a:ext cx="4699462" cy="6650182"/>
          </a:xfrm>
        </p:spPr>
      </p:pic>
      <p:sp>
        <p:nvSpPr>
          <p:cNvPr id="5" name="TekstniOkvir 4"/>
          <p:cNvSpPr txBox="1"/>
          <p:nvPr/>
        </p:nvSpPr>
        <p:spPr>
          <a:xfrm>
            <a:off x="7671816" y="5875794"/>
            <a:ext cx="449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Ivan </a:t>
            </a:r>
            <a:r>
              <a:rPr lang="hr-HR" sz="4000" dirty="0" err="1" smtClean="0"/>
              <a:t>Pavin</a:t>
            </a:r>
            <a:r>
              <a:rPr lang="hr-HR" sz="4000" dirty="0" smtClean="0"/>
              <a:t> 8.a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9104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93" y="195912"/>
            <a:ext cx="4785046" cy="6380062"/>
          </a:xfrm>
        </p:spPr>
      </p:pic>
      <p:sp>
        <p:nvSpPr>
          <p:cNvPr id="5" name="Pravokutnik 4"/>
          <p:cNvSpPr/>
          <p:nvPr/>
        </p:nvSpPr>
        <p:spPr>
          <a:xfrm>
            <a:off x="7268201" y="5720008"/>
            <a:ext cx="381117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Paola Popović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0027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27" y="798022"/>
            <a:ext cx="5875811" cy="5070763"/>
          </a:xfrm>
        </p:spPr>
      </p:pic>
      <p:sp>
        <p:nvSpPr>
          <p:cNvPr id="5" name="Pravokutnik 4"/>
          <p:cNvSpPr/>
          <p:nvPr/>
        </p:nvSpPr>
        <p:spPr>
          <a:xfrm>
            <a:off x="7861018" y="5160899"/>
            <a:ext cx="355244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Antonio Bilić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5776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6" y="1090883"/>
            <a:ext cx="5951374" cy="4951143"/>
          </a:xfrm>
        </p:spPr>
      </p:pic>
      <p:sp>
        <p:nvSpPr>
          <p:cNvPr id="5" name="Pravokutnik 4"/>
          <p:cNvSpPr/>
          <p:nvPr/>
        </p:nvSpPr>
        <p:spPr>
          <a:xfrm>
            <a:off x="7767268" y="5334140"/>
            <a:ext cx="399372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Matej </a:t>
            </a:r>
            <a:r>
              <a:rPr lang="hr-HR" sz="4000" dirty="0" err="1" smtClean="0"/>
              <a:t>Poklečki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1065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5012" y="959665"/>
            <a:ext cx="4352925" cy="4854563"/>
          </a:xfrm>
        </p:spPr>
      </p:pic>
      <p:sp>
        <p:nvSpPr>
          <p:cNvPr id="5" name="Pravokutnik 4"/>
          <p:cNvSpPr/>
          <p:nvPr/>
        </p:nvSpPr>
        <p:spPr>
          <a:xfrm>
            <a:off x="7428756" y="4855523"/>
            <a:ext cx="379616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Maja </a:t>
            </a:r>
            <a:r>
              <a:rPr lang="hr-HR" sz="4000" dirty="0" err="1"/>
              <a:t>H</a:t>
            </a:r>
            <a:r>
              <a:rPr lang="hr-HR" sz="4000" dirty="0" err="1" smtClean="0"/>
              <a:t>artney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261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03" y="349885"/>
            <a:ext cx="4935458" cy="6348649"/>
          </a:xfrm>
        </p:spPr>
      </p:pic>
      <p:sp>
        <p:nvSpPr>
          <p:cNvPr id="5" name="Pravokutnik 4"/>
          <p:cNvSpPr/>
          <p:nvPr/>
        </p:nvSpPr>
        <p:spPr>
          <a:xfrm>
            <a:off x="7040880" y="5934989"/>
            <a:ext cx="500641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Jakov </a:t>
            </a:r>
            <a:r>
              <a:rPr lang="hr-HR" sz="4000" dirty="0" err="1" smtClean="0"/>
              <a:t>Lukenda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826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944879"/>
            <a:ext cx="11146213" cy="4792873"/>
          </a:xfrm>
        </p:spPr>
      </p:pic>
      <p:sp>
        <p:nvSpPr>
          <p:cNvPr id="3" name="Pravokutnik 2"/>
          <p:cNvSpPr/>
          <p:nvPr/>
        </p:nvSpPr>
        <p:spPr>
          <a:xfrm>
            <a:off x="8469135" y="5906274"/>
            <a:ext cx="2975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 smtClean="0"/>
              <a:t>Iva </a:t>
            </a:r>
            <a:r>
              <a:rPr lang="hr-HR" sz="4000" dirty="0" err="1" smtClean="0"/>
              <a:t>Svirčić</a:t>
            </a:r>
            <a:r>
              <a:rPr lang="hr-HR" sz="4000" dirty="0" smtClean="0"/>
              <a:t> </a:t>
            </a:r>
            <a:r>
              <a:rPr lang="hr-HR" sz="4000" dirty="0" smtClean="0"/>
              <a:t>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8610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0" y="559679"/>
            <a:ext cx="9207912" cy="5811838"/>
          </a:xfrm>
        </p:spPr>
      </p:pic>
      <p:sp>
        <p:nvSpPr>
          <p:cNvPr id="5" name="Pravokutnik 4"/>
          <p:cNvSpPr/>
          <p:nvPr/>
        </p:nvSpPr>
        <p:spPr>
          <a:xfrm>
            <a:off x="9385462" y="4588167"/>
            <a:ext cx="280653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Petar</a:t>
            </a:r>
          </a:p>
          <a:p>
            <a:r>
              <a:rPr lang="hr-HR" sz="4000" dirty="0" smtClean="0"/>
              <a:t>Smoljanović </a:t>
            </a:r>
          </a:p>
          <a:p>
            <a:r>
              <a:rPr lang="hr-HR" sz="4000" dirty="0" smtClean="0"/>
              <a:t>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9772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3" y="365125"/>
            <a:ext cx="8146259" cy="5811838"/>
          </a:xfrm>
        </p:spPr>
      </p:pic>
      <p:sp>
        <p:nvSpPr>
          <p:cNvPr id="5" name="TekstniOkvir 4"/>
          <p:cNvSpPr txBox="1"/>
          <p:nvPr/>
        </p:nvSpPr>
        <p:spPr>
          <a:xfrm>
            <a:off x="9160802" y="500711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Borna Krpan</a:t>
            </a:r>
          </a:p>
          <a:p>
            <a:r>
              <a:rPr lang="hr-HR" sz="4000" dirty="0" smtClean="0"/>
              <a:t>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714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7" y="0"/>
            <a:ext cx="4824447" cy="6896921"/>
          </a:xfrm>
        </p:spPr>
      </p:pic>
      <p:sp>
        <p:nvSpPr>
          <p:cNvPr id="5" name="TekstniOkvir 4"/>
          <p:cNvSpPr txBox="1"/>
          <p:nvPr/>
        </p:nvSpPr>
        <p:spPr>
          <a:xfrm>
            <a:off x="1045779" y="5951995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Daniel Jukić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876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94" y="423994"/>
            <a:ext cx="4904362" cy="6257791"/>
          </a:xfrm>
        </p:spPr>
      </p:pic>
      <p:sp>
        <p:nvSpPr>
          <p:cNvPr id="5" name="Pravokutnik 4"/>
          <p:cNvSpPr/>
          <p:nvPr/>
        </p:nvSpPr>
        <p:spPr>
          <a:xfrm>
            <a:off x="7928956" y="5973899"/>
            <a:ext cx="447448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Jan </a:t>
            </a:r>
            <a:r>
              <a:rPr lang="hr-HR" sz="4000" dirty="0" err="1" smtClean="0"/>
              <a:t>Marmilić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262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41" y="-373010"/>
            <a:ext cx="5162589" cy="7493657"/>
          </a:xfrm>
        </p:spPr>
      </p:pic>
      <p:sp>
        <p:nvSpPr>
          <p:cNvPr id="5" name="Pravokutnik 4"/>
          <p:cNvSpPr/>
          <p:nvPr/>
        </p:nvSpPr>
        <p:spPr>
          <a:xfrm>
            <a:off x="8503921" y="6150114"/>
            <a:ext cx="3375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smtClean="0"/>
              <a:t>Vilim </a:t>
            </a:r>
            <a:r>
              <a:rPr lang="hr-HR" sz="4000" dirty="0" err="1" smtClean="0"/>
              <a:t>Sovar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216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81" y="142647"/>
            <a:ext cx="4860728" cy="6565724"/>
          </a:xfrm>
        </p:spPr>
      </p:pic>
      <p:sp>
        <p:nvSpPr>
          <p:cNvPr id="5" name="Pravokutnik 4"/>
          <p:cNvSpPr/>
          <p:nvPr/>
        </p:nvSpPr>
        <p:spPr>
          <a:xfrm>
            <a:off x="7713609" y="5871023"/>
            <a:ext cx="399853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Daniel Popović </a:t>
            </a:r>
            <a:r>
              <a:rPr lang="hr-HR" sz="4000" dirty="0" smtClean="0"/>
              <a:t>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3041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74" y="249832"/>
            <a:ext cx="5255552" cy="6262160"/>
          </a:xfrm>
        </p:spPr>
      </p:pic>
      <p:sp>
        <p:nvSpPr>
          <p:cNvPr id="5" name="Pravokutnik 4"/>
          <p:cNvSpPr/>
          <p:nvPr/>
        </p:nvSpPr>
        <p:spPr>
          <a:xfrm>
            <a:off x="8455891" y="5188553"/>
            <a:ext cx="289790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Rina</a:t>
            </a:r>
            <a:r>
              <a:rPr lang="hr-HR" sz="4000" dirty="0" smtClean="0"/>
              <a:t> Zoja </a:t>
            </a:r>
          </a:p>
          <a:p>
            <a:r>
              <a:rPr lang="hr-HR" sz="4000" dirty="0" err="1" smtClean="0"/>
              <a:t>Radmilov</a:t>
            </a:r>
            <a:r>
              <a:rPr lang="hr-HR" sz="4000" dirty="0" smtClean="0"/>
              <a:t>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390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1064028"/>
            <a:ext cx="6840282" cy="4896803"/>
          </a:xfrm>
        </p:spPr>
      </p:pic>
      <p:sp>
        <p:nvSpPr>
          <p:cNvPr id="5" name="Pravokutnik 4"/>
          <p:cNvSpPr/>
          <p:nvPr/>
        </p:nvSpPr>
        <p:spPr>
          <a:xfrm>
            <a:off x="8163394" y="4637392"/>
            <a:ext cx="374846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Elena Koprivnjak </a:t>
            </a:r>
          </a:p>
          <a:p>
            <a:r>
              <a:rPr lang="hr-HR" sz="4000" dirty="0" smtClean="0"/>
              <a:t>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7249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5946"/>
            <a:ext cx="8373396" cy="5847272"/>
          </a:xfrm>
        </p:spPr>
      </p:pic>
      <p:sp>
        <p:nvSpPr>
          <p:cNvPr id="5" name="Pravokutnik 4"/>
          <p:cNvSpPr/>
          <p:nvPr/>
        </p:nvSpPr>
        <p:spPr>
          <a:xfrm>
            <a:off x="9378894" y="5019779"/>
            <a:ext cx="218040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Marko </a:t>
            </a:r>
          </a:p>
          <a:p>
            <a:r>
              <a:rPr lang="hr-HR" sz="4000" dirty="0" smtClean="0"/>
              <a:t>Krpan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826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4" y="563880"/>
            <a:ext cx="11599896" cy="5451951"/>
          </a:xfrm>
        </p:spPr>
      </p:pic>
      <p:sp>
        <p:nvSpPr>
          <p:cNvPr id="5" name="TekstniOkvir 4"/>
          <p:cNvSpPr txBox="1"/>
          <p:nvPr/>
        </p:nvSpPr>
        <p:spPr>
          <a:xfrm>
            <a:off x="8229601" y="615011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Filip </a:t>
            </a:r>
            <a:r>
              <a:rPr lang="hr-HR" sz="4000" dirty="0" err="1" smtClean="0"/>
              <a:t>Svirčić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9702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3" y="241926"/>
            <a:ext cx="8500006" cy="6375005"/>
          </a:xfrm>
        </p:spPr>
      </p:pic>
      <p:sp>
        <p:nvSpPr>
          <p:cNvPr id="5" name="Pravokutnik 4"/>
          <p:cNvSpPr/>
          <p:nvPr/>
        </p:nvSpPr>
        <p:spPr>
          <a:xfrm>
            <a:off x="9290973" y="4927098"/>
            <a:ext cx="2901027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Lara </a:t>
            </a:r>
            <a:r>
              <a:rPr lang="hr-HR" sz="4000" dirty="0" err="1" smtClean="0"/>
              <a:t>Franjković</a:t>
            </a:r>
            <a:endParaRPr lang="hr-HR" sz="4000" dirty="0" smtClean="0"/>
          </a:p>
          <a:p>
            <a:r>
              <a:rPr lang="hr-HR" sz="4000" dirty="0" smtClean="0"/>
              <a:t>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4793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17" y="-30191"/>
            <a:ext cx="4867655" cy="6888191"/>
          </a:xfrm>
        </p:spPr>
      </p:pic>
      <p:sp>
        <p:nvSpPr>
          <p:cNvPr id="6" name="Pravokutnik 5"/>
          <p:cNvSpPr/>
          <p:nvPr/>
        </p:nvSpPr>
        <p:spPr>
          <a:xfrm>
            <a:off x="7533325" y="5022354"/>
            <a:ext cx="3375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 err="1" smtClean="0"/>
              <a:t>Noah</a:t>
            </a:r>
            <a:r>
              <a:rPr lang="hr-HR" sz="4000" dirty="0" smtClean="0"/>
              <a:t> </a:t>
            </a:r>
            <a:r>
              <a:rPr lang="hr-HR" sz="4000" dirty="0" err="1" smtClean="0"/>
              <a:t>Gopurenko</a:t>
            </a:r>
            <a:r>
              <a:rPr lang="hr-HR" sz="4000" dirty="0" smtClean="0"/>
              <a:t>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2353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" y="700391"/>
            <a:ext cx="8574361" cy="5303841"/>
          </a:xfrm>
        </p:spPr>
      </p:pic>
      <p:sp>
        <p:nvSpPr>
          <p:cNvPr id="5" name="Pravokutnik 4"/>
          <p:cNvSpPr/>
          <p:nvPr/>
        </p:nvSpPr>
        <p:spPr>
          <a:xfrm>
            <a:off x="9015072" y="4845491"/>
            <a:ext cx="268490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Dinko </a:t>
            </a:r>
            <a:r>
              <a:rPr lang="hr-HR" sz="4000" dirty="0" err="1" smtClean="0"/>
              <a:t>Rogar</a:t>
            </a:r>
            <a:endParaRPr lang="hr-HR" sz="4000" dirty="0" smtClean="0"/>
          </a:p>
          <a:p>
            <a:r>
              <a:rPr lang="hr-HR" sz="4000" dirty="0" err="1" smtClean="0"/>
              <a:t>Vraneš</a:t>
            </a:r>
            <a:r>
              <a:rPr lang="hr-HR" sz="4000" dirty="0" smtClean="0"/>
              <a:t>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643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117" y="-1484528"/>
            <a:ext cx="13802207" cy="8542033"/>
          </a:xfrm>
        </p:spPr>
      </p:pic>
      <p:sp>
        <p:nvSpPr>
          <p:cNvPr id="5" name="Pravokutnik 4"/>
          <p:cNvSpPr/>
          <p:nvPr/>
        </p:nvSpPr>
        <p:spPr>
          <a:xfrm>
            <a:off x="6447854" y="5487252"/>
            <a:ext cx="4632550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Sven </a:t>
            </a:r>
            <a:r>
              <a:rPr lang="hr-HR" sz="4000" dirty="0" err="1" smtClean="0"/>
              <a:t>Jendrašinkin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4918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43840"/>
            <a:ext cx="5835341" cy="8290560"/>
          </a:xfrm>
        </p:spPr>
      </p:pic>
      <p:sp>
        <p:nvSpPr>
          <p:cNvPr id="5" name="Pravokutnik 4"/>
          <p:cNvSpPr/>
          <p:nvPr/>
        </p:nvSpPr>
        <p:spPr>
          <a:xfrm>
            <a:off x="7603949" y="5740760"/>
            <a:ext cx="414609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Sara Janjanin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852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33" y="-48584"/>
            <a:ext cx="4921511" cy="6906583"/>
          </a:xfrm>
        </p:spPr>
      </p:pic>
      <p:sp>
        <p:nvSpPr>
          <p:cNvPr id="5" name="Pravokutnik 4"/>
          <p:cNvSpPr/>
          <p:nvPr/>
        </p:nvSpPr>
        <p:spPr>
          <a:xfrm>
            <a:off x="8061152" y="5351330"/>
            <a:ext cx="3581558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Roko </a:t>
            </a:r>
            <a:r>
              <a:rPr lang="hr-HR" sz="4000" dirty="0" err="1" smtClean="0"/>
              <a:t>Munivrana</a:t>
            </a:r>
            <a:endParaRPr lang="hr-HR" sz="4000" dirty="0" smtClean="0"/>
          </a:p>
          <a:p>
            <a:r>
              <a:rPr lang="hr-HR" sz="4000" dirty="0" smtClean="0"/>
              <a:t>7.b</a:t>
            </a:r>
          </a:p>
        </p:txBody>
      </p:sp>
    </p:spTree>
    <p:extLst>
      <p:ext uri="{BB962C8B-B14F-4D97-AF65-F5344CB8AC3E}">
        <p14:creationId xmlns:p14="http://schemas.microsoft.com/office/powerpoint/2010/main" val="4675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4" y="-470533"/>
            <a:ext cx="5432367" cy="7687313"/>
          </a:xfrm>
        </p:spPr>
      </p:pic>
      <p:sp>
        <p:nvSpPr>
          <p:cNvPr id="5" name="TekstniOkvir 4"/>
          <p:cNvSpPr txBox="1"/>
          <p:nvPr/>
        </p:nvSpPr>
        <p:spPr>
          <a:xfrm>
            <a:off x="7833361" y="558623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Filip </a:t>
            </a:r>
            <a:r>
              <a:rPr lang="hr-HR" sz="4000" dirty="0" err="1" smtClean="0"/>
              <a:t>Rosso</a:t>
            </a:r>
            <a:r>
              <a:rPr lang="hr-HR" sz="4000" dirty="0" smtClean="0"/>
              <a:t> 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277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12" y="0"/>
            <a:ext cx="5962315" cy="6858000"/>
          </a:xfrm>
        </p:spPr>
      </p:pic>
      <p:sp>
        <p:nvSpPr>
          <p:cNvPr id="5" name="Pravokutnik 4"/>
          <p:cNvSpPr/>
          <p:nvPr/>
        </p:nvSpPr>
        <p:spPr>
          <a:xfrm>
            <a:off x="8351521" y="5701525"/>
            <a:ext cx="364036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Lara </a:t>
            </a:r>
            <a:r>
              <a:rPr lang="hr-HR" sz="4000" dirty="0" err="1" smtClean="0"/>
              <a:t>Lazibat</a:t>
            </a:r>
            <a:r>
              <a:rPr lang="hr-HR" sz="4000" dirty="0" smtClean="0"/>
              <a:t>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5361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2" y="18574"/>
            <a:ext cx="5134180" cy="6845574"/>
          </a:xfrm>
        </p:spPr>
      </p:pic>
      <p:sp>
        <p:nvSpPr>
          <p:cNvPr id="5" name="Pravokutnik 4"/>
          <p:cNvSpPr/>
          <p:nvPr/>
        </p:nvSpPr>
        <p:spPr>
          <a:xfrm>
            <a:off x="8002335" y="5943066"/>
            <a:ext cx="360694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Marko </a:t>
            </a:r>
            <a:r>
              <a:rPr lang="hr-HR" sz="4000" dirty="0" err="1" smtClean="0"/>
              <a:t>Katkić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0344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96" y="600446"/>
            <a:ext cx="4695829" cy="5809274"/>
          </a:xfrm>
        </p:spPr>
      </p:pic>
      <p:sp>
        <p:nvSpPr>
          <p:cNvPr id="5" name="Pravokutnik 4"/>
          <p:cNvSpPr/>
          <p:nvPr/>
        </p:nvSpPr>
        <p:spPr>
          <a:xfrm>
            <a:off x="7617638" y="5701834"/>
            <a:ext cx="394210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Samuela Nakić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702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8" y="243840"/>
            <a:ext cx="8692186" cy="6324600"/>
          </a:xfrm>
        </p:spPr>
      </p:pic>
      <p:sp>
        <p:nvSpPr>
          <p:cNvPr id="5" name="Pravokutnik 4"/>
          <p:cNvSpPr/>
          <p:nvPr/>
        </p:nvSpPr>
        <p:spPr>
          <a:xfrm>
            <a:off x="9006840" y="5257801"/>
            <a:ext cx="3534123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Paola </a:t>
            </a:r>
            <a:r>
              <a:rPr lang="hr-HR" sz="4000" dirty="0" smtClean="0"/>
              <a:t>Popović </a:t>
            </a:r>
            <a:endParaRPr lang="hr-HR" sz="4000" dirty="0" smtClean="0"/>
          </a:p>
          <a:p>
            <a:r>
              <a:rPr lang="hr-HR" sz="4000" dirty="0" smtClean="0"/>
              <a:t>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2141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0"/>
            <a:ext cx="7219900" cy="6858000"/>
          </a:xfrm>
        </p:spPr>
      </p:pic>
      <p:sp>
        <p:nvSpPr>
          <p:cNvPr id="5" name="Pravokutnik 4"/>
          <p:cNvSpPr/>
          <p:nvPr/>
        </p:nvSpPr>
        <p:spPr>
          <a:xfrm>
            <a:off x="8714860" y="5230706"/>
            <a:ext cx="2966979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Nika Vučić 7.b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8282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3" y="25370"/>
            <a:ext cx="6573817" cy="6832630"/>
          </a:xfrm>
        </p:spPr>
      </p:pic>
      <p:sp>
        <p:nvSpPr>
          <p:cNvPr id="5" name="TekstniOkvir 4"/>
          <p:cNvSpPr txBox="1"/>
          <p:nvPr/>
        </p:nvSpPr>
        <p:spPr>
          <a:xfrm>
            <a:off x="8510849" y="535763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Janko Orešković</a:t>
            </a:r>
          </a:p>
          <a:p>
            <a:r>
              <a:rPr lang="hr-HR" sz="4000" dirty="0" smtClean="0"/>
              <a:t>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2376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1" y="30842"/>
            <a:ext cx="12209401" cy="6864397"/>
          </a:xfrm>
        </p:spPr>
      </p:pic>
      <p:sp>
        <p:nvSpPr>
          <p:cNvPr id="5" name="Pravokutnik 4"/>
          <p:cNvSpPr/>
          <p:nvPr/>
        </p:nvSpPr>
        <p:spPr>
          <a:xfrm>
            <a:off x="7886664" y="6012810"/>
            <a:ext cx="325153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>
                <a:solidFill>
                  <a:schemeClr val="bg1"/>
                </a:solidFill>
              </a:rPr>
              <a:t>Larisa </a:t>
            </a:r>
            <a:r>
              <a:rPr lang="hr-HR" sz="4000" dirty="0" err="1" smtClean="0">
                <a:solidFill>
                  <a:schemeClr val="bg1"/>
                </a:solidFill>
              </a:rPr>
              <a:t>Kejla</a:t>
            </a:r>
            <a:r>
              <a:rPr lang="hr-HR" sz="4000" dirty="0" smtClean="0">
                <a:solidFill>
                  <a:schemeClr val="bg1"/>
                </a:solidFill>
              </a:rPr>
              <a:t> 6.a</a:t>
            </a:r>
            <a:endParaRPr lang="hr-H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9" y="4668"/>
            <a:ext cx="7944504" cy="6853332"/>
          </a:xfrm>
        </p:spPr>
      </p:pic>
      <p:sp>
        <p:nvSpPr>
          <p:cNvPr id="7" name="Pravokutnik 6"/>
          <p:cNvSpPr/>
          <p:nvPr/>
        </p:nvSpPr>
        <p:spPr>
          <a:xfrm>
            <a:off x="8551572" y="5936139"/>
            <a:ext cx="325153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Larisa </a:t>
            </a:r>
            <a:r>
              <a:rPr lang="hr-HR" sz="4000" dirty="0" err="1"/>
              <a:t>K</a:t>
            </a:r>
            <a:r>
              <a:rPr lang="hr-HR" sz="4000" dirty="0" err="1" smtClean="0"/>
              <a:t>ejla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0605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21" y="-2326"/>
            <a:ext cx="4845018" cy="6860326"/>
          </a:xfrm>
        </p:spPr>
      </p:pic>
      <p:sp>
        <p:nvSpPr>
          <p:cNvPr id="5" name="Pravokutnik 4"/>
          <p:cNvSpPr/>
          <p:nvPr/>
        </p:nvSpPr>
        <p:spPr>
          <a:xfrm>
            <a:off x="7847753" y="6150114"/>
            <a:ext cx="405078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Izabela Kovačić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70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74" y="23762"/>
            <a:ext cx="5125678" cy="6834238"/>
          </a:xfrm>
        </p:spPr>
      </p:pic>
      <p:sp>
        <p:nvSpPr>
          <p:cNvPr id="5" name="Pravokutnik 4"/>
          <p:cNvSpPr/>
          <p:nvPr/>
        </p:nvSpPr>
        <p:spPr>
          <a:xfrm>
            <a:off x="8052706" y="5662614"/>
            <a:ext cx="412407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Sven </a:t>
            </a:r>
            <a:r>
              <a:rPr lang="hr-HR" sz="4000" dirty="0" err="1" smtClean="0"/>
              <a:t>Franjković</a:t>
            </a:r>
            <a:r>
              <a:rPr lang="hr-HR" sz="4000" dirty="0" smtClean="0"/>
              <a:t>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925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1" y="160336"/>
            <a:ext cx="8710929" cy="6533197"/>
          </a:xfrm>
        </p:spPr>
      </p:pic>
      <p:sp>
        <p:nvSpPr>
          <p:cNvPr id="5" name="TekstniOkvir 4"/>
          <p:cNvSpPr txBox="1"/>
          <p:nvPr/>
        </p:nvSpPr>
        <p:spPr>
          <a:xfrm>
            <a:off x="9174480" y="4781053"/>
            <a:ext cx="3825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Jani </a:t>
            </a:r>
          </a:p>
          <a:p>
            <a:r>
              <a:rPr lang="hr-HR" sz="4000" dirty="0" err="1" smtClean="0"/>
              <a:t>Prugovečki</a:t>
            </a:r>
            <a:endParaRPr lang="hr-HR" sz="4000" dirty="0" smtClean="0"/>
          </a:p>
          <a:p>
            <a:r>
              <a:rPr lang="hr-HR" sz="4000" dirty="0" smtClean="0"/>
              <a:t>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0797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69" y="-17280"/>
            <a:ext cx="4514767" cy="6875280"/>
          </a:xfrm>
        </p:spPr>
      </p:pic>
      <p:sp>
        <p:nvSpPr>
          <p:cNvPr id="5" name="Pravokutnik 4"/>
          <p:cNvSpPr/>
          <p:nvPr/>
        </p:nvSpPr>
        <p:spPr>
          <a:xfrm>
            <a:off x="8909754" y="6150114"/>
            <a:ext cx="305936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Lea </a:t>
            </a:r>
            <a:r>
              <a:rPr lang="hr-HR" sz="4000" dirty="0" err="1" smtClean="0"/>
              <a:t>Jurčec</a:t>
            </a:r>
            <a:r>
              <a:rPr lang="hr-HR" sz="4000" dirty="0" smtClean="0"/>
              <a:t> 6.a</a:t>
            </a:r>
            <a:endParaRPr lang="hr-HR" sz="4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7280"/>
            <a:ext cx="4518205" cy="68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-407321"/>
            <a:ext cx="5612716" cy="7955277"/>
          </a:xfrm>
        </p:spPr>
      </p:pic>
      <p:sp>
        <p:nvSpPr>
          <p:cNvPr id="5" name="Pravokutnik 4"/>
          <p:cNvSpPr/>
          <p:nvPr/>
        </p:nvSpPr>
        <p:spPr>
          <a:xfrm>
            <a:off x="8149653" y="5760186"/>
            <a:ext cx="320414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Fran</a:t>
            </a:r>
            <a:r>
              <a:rPr lang="hr-HR" sz="4000" dirty="0" smtClean="0"/>
              <a:t> Valjan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262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6" y="0"/>
            <a:ext cx="8983978" cy="6858000"/>
          </a:xfrm>
        </p:spPr>
      </p:pic>
      <p:sp>
        <p:nvSpPr>
          <p:cNvPr id="5" name="Pravokutnik 4"/>
          <p:cNvSpPr/>
          <p:nvPr/>
        </p:nvSpPr>
        <p:spPr>
          <a:xfrm>
            <a:off x="9854390" y="4919008"/>
            <a:ext cx="2249557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David </a:t>
            </a:r>
            <a:r>
              <a:rPr lang="hr-HR" sz="4000" dirty="0" err="1" smtClean="0"/>
              <a:t>Vlahek</a:t>
            </a:r>
            <a:endParaRPr lang="hr-HR" sz="4000" dirty="0" smtClean="0"/>
          </a:p>
          <a:p>
            <a:r>
              <a:rPr lang="hr-HR" sz="4000" dirty="0" smtClean="0"/>
              <a:t>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8086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" y="-681643"/>
            <a:ext cx="10559283" cy="7919463"/>
          </a:xfrm>
        </p:spPr>
      </p:pic>
      <p:sp>
        <p:nvSpPr>
          <p:cNvPr id="5" name="Pravokutnik 4"/>
          <p:cNvSpPr/>
          <p:nvPr/>
        </p:nvSpPr>
        <p:spPr>
          <a:xfrm>
            <a:off x="7367255" y="5986733"/>
            <a:ext cx="390863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Helena </a:t>
            </a:r>
            <a:r>
              <a:rPr lang="hr-HR" sz="4000" dirty="0" err="1" smtClean="0"/>
              <a:t>Karajić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472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2" y="0"/>
            <a:ext cx="5695438" cy="7593918"/>
          </a:xfrm>
        </p:spPr>
      </p:pic>
      <p:sp>
        <p:nvSpPr>
          <p:cNvPr id="5" name="Pravokutnik 4"/>
          <p:cNvSpPr/>
          <p:nvPr/>
        </p:nvSpPr>
        <p:spPr>
          <a:xfrm>
            <a:off x="7707118" y="5853012"/>
            <a:ext cx="448488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Hanna</a:t>
            </a:r>
            <a:r>
              <a:rPr lang="hr-HR" sz="4000" dirty="0" smtClean="0"/>
              <a:t> </a:t>
            </a:r>
            <a:r>
              <a:rPr lang="hr-HR" sz="4000" dirty="0" err="1" smtClean="0"/>
              <a:t>Salahović</a:t>
            </a:r>
            <a:r>
              <a:rPr lang="hr-HR" sz="4000" dirty="0" smtClean="0"/>
              <a:t> 5.b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5397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37" y="-100403"/>
            <a:ext cx="5787071" cy="6958403"/>
          </a:xfrm>
        </p:spPr>
      </p:pic>
      <p:sp>
        <p:nvSpPr>
          <p:cNvPr id="5" name="TekstniOkvir 4"/>
          <p:cNvSpPr txBox="1"/>
          <p:nvPr/>
        </p:nvSpPr>
        <p:spPr>
          <a:xfrm>
            <a:off x="8171412" y="5371489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Karlo </a:t>
            </a:r>
            <a:r>
              <a:rPr lang="hr-HR" sz="4000" dirty="0" err="1" smtClean="0"/>
              <a:t>Jendrašinkin</a:t>
            </a:r>
            <a:r>
              <a:rPr lang="hr-HR" sz="4000" dirty="0" smtClean="0"/>
              <a:t>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835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" y="365125"/>
            <a:ext cx="12068295" cy="5765964"/>
          </a:xfrm>
        </p:spPr>
      </p:pic>
      <p:sp>
        <p:nvSpPr>
          <p:cNvPr id="5" name="Pravokutnik 4"/>
          <p:cNvSpPr/>
          <p:nvPr/>
        </p:nvSpPr>
        <p:spPr>
          <a:xfrm>
            <a:off x="7439192" y="6150114"/>
            <a:ext cx="305243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Mila Ružić 7.a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925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43" y="7710"/>
            <a:ext cx="4868599" cy="6850290"/>
          </a:xfrm>
        </p:spPr>
      </p:pic>
      <p:sp>
        <p:nvSpPr>
          <p:cNvPr id="7" name="TekstniOkvir 6"/>
          <p:cNvSpPr txBox="1"/>
          <p:nvPr/>
        </p:nvSpPr>
        <p:spPr>
          <a:xfrm>
            <a:off x="8243216" y="593675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Lara Goreta </a:t>
            </a:r>
            <a:r>
              <a:rPr lang="hr-HR" sz="4000" dirty="0" smtClean="0"/>
              <a:t>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481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6" y="0"/>
            <a:ext cx="9144000" cy="6858000"/>
          </a:xfrm>
        </p:spPr>
      </p:pic>
      <p:sp>
        <p:nvSpPr>
          <p:cNvPr id="5" name="Pravokutnik 4"/>
          <p:cNvSpPr/>
          <p:nvPr/>
        </p:nvSpPr>
        <p:spPr>
          <a:xfrm>
            <a:off x="8315978" y="5848737"/>
            <a:ext cx="326082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Lucija Jukić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918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5" y="365125"/>
            <a:ext cx="8487668" cy="6035675"/>
          </a:xfrm>
        </p:spPr>
      </p:pic>
      <p:sp>
        <p:nvSpPr>
          <p:cNvPr id="5" name="Pravokutnik 4"/>
          <p:cNvSpPr/>
          <p:nvPr/>
        </p:nvSpPr>
        <p:spPr>
          <a:xfrm>
            <a:off x="9187822" y="4461808"/>
            <a:ext cx="216597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smtClean="0"/>
              <a:t>Josip </a:t>
            </a:r>
          </a:p>
          <a:p>
            <a:r>
              <a:rPr lang="hr-HR" sz="4000" dirty="0" err="1" smtClean="0"/>
              <a:t>Mandarić</a:t>
            </a:r>
            <a:endParaRPr lang="hr-HR" sz="4000" dirty="0" smtClean="0"/>
          </a:p>
          <a:p>
            <a:r>
              <a:rPr lang="hr-HR" sz="4000" dirty="0" smtClean="0"/>
              <a:t>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4439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81" y="182245"/>
            <a:ext cx="9047016" cy="6511547"/>
          </a:xfrm>
        </p:spPr>
      </p:pic>
      <p:sp>
        <p:nvSpPr>
          <p:cNvPr id="5" name="Pravokutnik 4"/>
          <p:cNvSpPr/>
          <p:nvPr/>
        </p:nvSpPr>
        <p:spPr>
          <a:xfrm>
            <a:off x="6096000" y="5985906"/>
            <a:ext cx="445423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Marin </a:t>
            </a:r>
            <a:r>
              <a:rPr lang="hr-HR" sz="4000" dirty="0" err="1" smtClean="0"/>
              <a:t>Jelečanin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4850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316"/>
            <a:ext cx="5327821" cy="6844684"/>
          </a:xfrm>
        </p:spPr>
      </p:pic>
      <p:sp>
        <p:nvSpPr>
          <p:cNvPr id="5" name="Pravokutnik 4"/>
          <p:cNvSpPr/>
          <p:nvPr/>
        </p:nvSpPr>
        <p:spPr>
          <a:xfrm>
            <a:off x="8168589" y="5940296"/>
            <a:ext cx="359444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Paola </a:t>
            </a:r>
            <a:r>
              <a:rPr lang="hr-HR" sz="4000" dirty="0" err="1" smtClean="0"/>
              <a:t>Giriček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978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2" y="0"/>
            <a:ext cx="12055078" cy="6858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229601" y="615011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David </a:t>
            </a:r>
            <a:r>
              <a:rPr lang="hr-HR" sz="4000" dirty="0" err="1" smtClean="0"/>
              <a:t>Zdešić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686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16" y="0"/>
            <a:ext cx="14177394" cy="6858000"/>
          </a:xfrm>
        </p:spPr>
      </p:pic>
      <p:sp>
        <p:nvSpPr>
          <p:cNvPr id="5" name="Pravokutnik 4"/>
          <p:cNvSpPr/>
          <p:nvPr/>
        </p:nvSpPr>
        <p:spPr>
          <a:xfrm>
            <a:off x="8475961" y="5876623"/>
            <a:ext cx="360694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Marko </a:t>
            </a:r>
            <a:r>
              <a:rPr lang="hr-HR" sz="4000" dirty="0" err="1" smtClean="0"/>
              <a:t>Katkić</a:t>
            </a:r>
            <a:r>
              <a:rPr lang="hr-HR" sz="4000" dirty="0" smtClean="0"/>
              <a:t> 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9600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6" y="-18890"/>
            <a:ext cx="12280161" cy="6876890"/>
          </a:xfrm>
        </p:spPr>
      </p:pic>
      <p:sp>
        <p:nvSpPr>
          <p:cNvPr id="5" name="TekstniOkvir 4"/>
          <p:cNvSpPr txBox="1"/>
          <p:nvPr/>
        </p:nvSpPr>
        <p:spPr>
          <a:xfrm>
            <a:off x="8212976" y="5967234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bg1"/>
                </a:solidFill>
              </a:rPr>
              <a:t>Vela Klobučar 8.a</a:t>
            </a:r>
            <a:endParaRPr lang="hr-H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29" y="106"/>
            <a:ext cx="4846245" cy="6857894"/>
          </a:xfrm>
        </p:spPr>
      </p:pic>
      <p:sp>
        <p:nvSpPr>
          <p:cNvPr id="5" name="Pravokutnik 4"/>
          <p:cNvSpPr/>
          <p:nvPr/>
        </p:nvSpPr>
        <p:spPr>
          <a:xfrm>
            <a:off x="8143583" y="5915533"/>
            <a:ext cx="336361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Lucija Papić 6.b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2737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20286" cy="6924830"/>
          </a:xfrm>
        </p:spPr>
      </p:pic>
      <p:sp>
        <p:nvSpPr>
          <p:cNvPr id="5" name="Pravokutnik 4"/>
          <p:cNvSpPr/>
          <p:nvPr/>
        </p:nvSpPr>
        <p:spPr>
          <a:xfrm>
            <a:off x="6911591" y="5867481"/>
            <a:ext cx="647208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>
                <a:solidFill>
                  <a:schemeClr val="bg1"/>
                </a:solidFill>
              </a:rPr>
              <a:t>Kai</a:t>
            </a:r>
            <a:r>
              <a:rPr lang="hr-HR" sz="4000" dirty="0" smtClean="0">
                <a:solidFill>
                  <a:schemeClr val="bg1"/>
                </a:solidFill>
              </a:rPr>
              <a:t> Domagoj Juras 5.a</a:t>
            </a:r>
            <a:endParaRPr lang="hr-H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5" y="11322"/>
            <a:ext cx="8465126" cy="6858000"/>
          </a:xfrm>
        </p:spPr>
      </p:pic>
      <p:sp>
        <p:nvSpPr>
          <p:cNvPr id="5" name="Pravokutnik 4"/>
          <p:cNvSpPr/>
          <p:nvPr/>
        </p:nvSpPr>
        <p:spPr>
          <a:xfrm>
            <a:off x="9015553" y="5545883"/>
            <a:ext cx="317644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Marija Macan </a:t>
            </a:r>
          </a:p>
          <a:p>
            <a:r>
              <a:rPr lang="hr-HR" sz="4000" dirty="0" smtClean="0"/>
              <a:t>7.c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9601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66" y="-18163"/>
            <a:ext cx="4904675" cy="6876163"/>
          </a:xfrm>
        </p:spPr>
      </p:pic>
      <p:sp>
        <p:nvSpPr>
          <p:cNvPr id="5" name="TekstniOkvir 4"/>
          <p:cNvSpPr txBox="1"/>
          <p:nvPr/>
        </p:nvSpPr>
        <p:spPr>
          <a:xfrm>
            <a:off x="8017627" y="5884106"/>
            <a:ext cx="38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Tonka</a:t>
            </a:r>
            <a:r>
              <a:rPr lang="hr-HR" sz="4000" dirty="0" smtClean="0"/>
              <a:t> </a:t>
            </a:r>
            <a:r>
              <a:rPr lang="hr-HR" sz="4000" dirty="0"/>
              <a:t>B</a:t>
            </a:r>
            <a:r>
              <a:rPr lang="hr-HR" sz="4000" dirty="0" smtClean="0"/>
              <a:t>akota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0242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9885"/>
            <a:ext cx="6370320" cy="6328132"/>
          </a:xfrm>
        </p:spPr>
      </p:pic>
      <p:sp>
        <p:nvSpPr>
          <p:cNvPr id="5" name="Pravokutnik 4"/>
          <p:cNvSpPr/>
          <p:nvPr/>
        </p:nvSpPr>
        <p:spPr>
          <a:xfrm>
            <a:off x="8135171" y="5740436"/>
            <a:ext cx="424154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Lukša </a:t>
            </a:r>
            <a:r>
              <a:rPr lang="hr-HR" sz="4000" dirty="0" err="1" smtClean="0"/>
              <a:t>Giljević</a:t>
            </a:r>
            <a:r>
              <a:rPr lang="hr-HR" sz="4000" dirty="0" smtClean="0"/>
              <a:t> 6.b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431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03" y="-29458"/>
            <a:ext cx="6360655" cy="6887458"/>
          </a:xfrm>
        </p:spPr>
      </p:pic>
      <p:sp>
        <p:nvSpPr>
          <p:cNvPr id="5" name="Pravokutnik 4"/>
          <p:cNvSpPr/>
          <p:nvPr/>
        </p:nvSpPr>
        <p:spPr>
          <a:xfrm>
            <a:off x="8105258" y="6012810"/>
            <a:ext cx="370556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Klara </a:t>
            </a:r>
            <a:r>
              <a:rPr lang="hr-HR" sz="4000" dirty="0" err="1" smtClean="0"/>
              <a:t>Hunjadi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3612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62" y="0"/>
            <a:ext cx="4888177" cy="6866423"/>
          </a:xfrm>
        </p:spPr>
      </p:pic>
      <p:sp>
        <p:nvSpPr>
          <p:cNvPr id="5" name="Pravokutnik 4"/>
          <p:cNvSpPr/>
          <p:nvPr/>
        </p:nvSpPr>
        <p:spPr>
          <a:xfrm>
            <a:off x="7243156" y="5146430"/>
            <a:ext cx="447545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Leona </a:t>
            </a:r>
          </a:p>
          <a:p>
            <a:r>
              <a:rPr lang="hr-HR" sz="4000" dirty="0" smtClean="0"/>
              <a:t>Baričević Mlikota 8.a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8265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8" y="1275051"/>
            <a:ext cx="7476834" cy="4203643"/>
          </a:xfrm>
        </p:spPr>
      </p:pic>
      <p:sp>
        <p:nvSpPr>
          <p:cNvPr id="5" name="Pravokutnik 4"/>
          <p:cNvSpPr/>
          <p:nvPr/>
        </p:nvSpPr>
        <p:spPr>
          <a:xfrm>
            <a:off x="8426284" y="4905361"/>
            <a:ext cx="306455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Tea </a:t>
            </a:r>
            <a:r>
              <a:rPr lang="hr-HR" sz="4000" dirty="0" err="1" smtClean="0"/>
              <a:t>Šućur</a:t>
            </a:r>
            <a:r>
              <a:rPr lang="hr-HR" sz="4000" dirty="0" smtClean="0"/>
              <a:t> 7.b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350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303"/>
            <a:ext cx="12385935" cy="7005304"/>
          </a:xfrm>
        </p:spPr>
      </p:pic>
      <p:sp>
        <p:nvSpPr>
          <p:cNvPr id="5" name="Pravokutnik 4"/>
          <p:cNvSpPr/>
          <p:nvPr/>
        </p:nvSpPr>
        <p:spPr>
          <a:xfrm>
            <a:off x="7653200" y="5857168"/>
            <a:ext cx="435157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Anamari</a:t>
            </a:r>
            <a:r>
              <a:rPr lang="hr-HR" sz="4000" dirty="0" smtClean="0"/>
              <a:t> </a:t>
            </a:r>
            <a:r>
              <a:rPr lang="hr-HR" sz="4000" dirty="0" err="1" smtClean="0"/>
              <a:t>Đurašić</a:t>
            </a:r>
            <a:r>
              <a:rPr lang="hr-HR" sz="4000" dirty="0" smtClean="0"/>
              <a:t>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4455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34" y="-38648"/>
            <a:ext cx="5026155" cy="6896648"/>
          </a:xfrm>
        </p:spPr>
      </p:pic>
      <p:sp>
        <p:nvSpPr>
          <p:cNvPr id="5" name="Pravokutnik 4"/>
          <p:cNvSpPr/>
          <p:nvPr/>
        </p:nvSpPr>
        <p:spPr>
          <a:xfrm>
            <a:off x="8078775" y="5798801"/>
            <a:ext cx="336662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Leona Lučić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341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05" y="0"/>
            <a:ext cx="5273040" cy="6873785"/>
          </a:xfrm>
        </p:spPr>
      </p:pic>
      <p:sp>
        <p:nvSpPr>
          <p:cNvPr id="5" name="TekstniOkvir 4"/>
          <p:cNvSpPr txBox="1"/>
          <p:nvPr/>
        </p:nvSpPr>
        <p:spPr>
          <a:xfrm>
            <a:off x="7528322" y="5144274"/>
            <a:ext cx="382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Tia</a:t>
            </a:r>
            <a:r>
              <a:rPr lang="hr-HR" sz="4000" dirty="0" smtClean="0"/>
              <a:t> </a:t>
            </a:r>
            <a:r>
              <a:rPr lang="hr-HR" sz="4000" dirty="0" err="1" smtClean="0"/>
              <a:t>Vega</a:t>
            </a:r>
            <a:r>
              <a:rPr lang="hr-HR" sz="4000" dirty="0" smtClean="0"/>
              <a:t> </a:t>
            </a:r>
            <a:r>
              <a:rPr lang="hr-HR" sz="4000" dirty="0" err="1" smtClean="0"/>
              <a:t>Perčinić</a:t>
            </a:r>
            <a:endParaRPr lang="hr-HR" sz="4000" dirty="0" smtClean="0"/>
          </a:p>
          <a:p>
            <a:r>
              <a:rPr lang="hr-HR" sz="4000" dirty="0" smtClean="0"/>
              <a:t>8.b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9767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9" y="190026"/>
            <a:ext cx="12636951" cy="5784915"/>
          </a:xfrm>
        </p:spPr>
      </p:pic>
      <p:sp>
        <p:nvSpPr>
          <p:cNvPr id="5" name="Pravokutnik 4"/>
          <p:cNvSpPr/>
          <p:nvPr/>
        </p:nvSpPr>
        <p:spPr>
          <a:xfrm>
            <a:off x="8073957" y="6150114"/>
            <a:ext cx="375487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Marko Kelava 6.a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070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8003139" y="5904314"/>
            <a:ext cx="335066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Lora </a:t>
            </a:r>
            <a:r>
              <a:rPr lang="hr-HR" sz="4000" dirty="0" err="1" smtClean="0"/>
              <a:t>Šantek</a:t>
            </a:r>
            <a:r>
              <a:rPr lang="hr-HR" sz="4000" dirty="0" smtClean="0"/>
              <a:t> 7.a</a:t>
            </a:r>
            <a:endParaRPr lang="hr-HR" sz="4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01" y="365125"/>
            <a:ext cx="4631628" cy="6247075"/>
          </a:xfrm>
        </p:spPr>
      </p:pic>
    </p:spTree>
    <p:extLst>
      <p:ext uri="{BB962C8B-B14F-4D97-AF65-F5344CB8AC3E}">
        <p14:creationId xmlns:p14="http://schemas.microsoft.com/office/powerpoint/2010/main" val="20258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7402385" y="4713687"/>
            <a:ext cx="1068336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Egon </a:t>
            </a:r>
            <a:r>
              <a:rPr lang="hr-HR" sz="4000" dirty="0" err="1" smtClean="0"/>
              <a:t>Nevčerel</a:t>
            </a:r>
            <a:r>
              <a:rPr lang="hr-HR" sz="4000" dirty="0" smtClean="0"/>
              <a:t> 6.b</a:t>
            </a:r>
            <a:endParaRPr lang="hr-HR" sz="4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43" y="-769883"/>
            <a:ext cx="7535128" cy="8284589"/>
          </a:xfrm>
        </p:spPr>
      </p:pic>
    </p:spTree>
    <p:extLst>
      <p:ext uri="{BB962C8B-B14F-4D97-AF65-F5344CB8AC3E}">
        <p14:creationId xmlns:p14="http://schemas.microsoft.com/office/powerpoint/2010/main" val="150277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77" y="1"/>
            <a:ext cx="13901351" cy="6857999"/>
          </a:xfrm>
        </p:spPr>
      </p:pic>
      <p:sp>
        <p:nvSpPr>
          <p:cNvPr id="5" name="Pravokutnik 4"/>
          <p:cNvSpPr/>
          <p:nvPr/>
        </p:nvSpPr>
        <p:spPr>
          <a:xfrm>
            <a:off x="8217405" y="6150114"/>
            <a:ext cx="372576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err="1" smtClean="0"/>
              <a:t>Lucian</a:t>
            </a:r>
            <a:r>
              <a:rPr lang="hr-HR" sz="4000" dirty="0" smtClean="0"/>
              <a:t> </a:t>
            </a:r>
            <a:r>
              <a:rPr lang="hr-HR" sz="4000" dirty="0" err="1" smtClean="0"/>
              <a:t>Buntić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644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087"/>
            <a:ext cx="10395802" cy="6523440"/>
          </a:xfrm>
        </p:spPr>
      </p:pic>
      <p:sp>
        <p:nvSpPr>
          <p:cNvPr id="5" name="Pravokutnik 4"/>
          <p:cNvSpPr/>
          <p:nvPr/>
        </p:nvSpPr>
        <p:spPr>
          <a:xfrm>
            <a:off x="7578386" y="6002641"/>
            <a:ext cx="365561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Petar </a:t>
            </a:r>
            <a:r>
              <a:rPr lang="hr-HR" sz="4000" dirty="0" err="1" smtClean="0"/>
              <a:t>Smirčić</a:t>
            </a:r>
            <a:r>
              <a:rPr lang="hr-HR" sz="4000" dirty="0" smtClean="0"/>
              <a:t> 5.b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703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6" y="550190"/>
            <a:ext cx="10309134" cy="5085840"/>
          </a:xfrm>
        </p:spPr>
      </p:pic>
      <p:sp>
        <p:nvSpPr>
          <p:cNvPr id="5" name="Pravokutnik 4"/>
          <p:cNvSpPr/>
          <p:nvPr/>
        </p:nvSpPr>
        <p:spPr>
          <a:xfrm>
            <a:off x="7977397" y="5821095"/>
            <a:ext cx="325101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Petar </a:t>
            </a:r>
            <a:r>
              <a:rPr lang="hr-HR" sz="4000" dirty="0" err="1"/>
              <a:t>J</a:t>
            </a:r>
            <a:r>
              <a:rPr lang="hr-HR" sz="4000" dirty="0" err="1" smtClean="0"/>
              <a:t>akus</a:t>
            </a:r>
            <a:r>
              <a:rPr lang="hr-HR" sz="4000" dirty="0" smtClean="0"/>
              <a:t>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6487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18" y="-27005"/>
            <a:ext cx="5564207" cy="6885005"/>
          </a:xfrm>
        </p:spPr>
      </p:pic>
      <p:sp>
        <p:nvSpPr>
          <p:cNvPr id="5" name="Pravokutnik 4"/>
          <p:cNvSpPr/>
          <p:nvPr/>
        </p:nvSpPr>
        <p:spPr>
          <a:xfrm>
            <a:off x="8165128" y="5973899"/>
            <a:ext cx="344132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Lovro Tudor 7.b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1875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8" y="43081"/>
            <a:ext cx="9975272" cy="6814919"/>
          </a:xfrm>
        </p:spPr>
      </p:pic>
      <p:sp>
        <p:nvSpPr>
          <p:cNvPr id="5" name="Pravokutnik 4"/>
          <p:cNvSpPr/>
          <p:nvPr/>
        </p:nvSpPr>
        <p:spPr>
          <a:xfrm>
            <a:off x="7614457" y="6150114"/>
            <a:ext cx="559372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dirty="0" smtClean="0"/>
              <a:t>Nika Franulović 5.a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7346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502</Words>
  <Application>Microsoft Office PowerPoint</Application>
  <PresentationFormat>Široki zaslon</PresentationFormat>
  <Paragraphs>204</Paragraphs>
  <Slides>167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167</vt:i4>
      </vt:variant>
    </vt:vector>
  </HeadingPairs>
  <TitlesOfParts>
    <vt:vector size="173" baseType="lpstr">
      <vt:lpstr>Arial</vt:lpstr>
      <vt:lpstr>Calibri</vt:lpstr>
      <vt:lpstr>Calibri Light</vt:lpstr>
      <vt:lpstr>Harrington</vt:lpstr>
      <vt:lpstr>Monotype Corsiva</vt:lpstr>
      <vt:lpstr>Tema sustava Office</vt:lpstr>
      <vt:lpstr>PowerPoint prezentacija</vt:lpstr>
      <vt:lpstr>                                                    Izložba likovnih radova učenika 5. do 8. razreda,                         nastalih u razdoblju nastave na daljinu                                   Školska godina 2019. / 2020.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Jasna</dc:creator>
  <cp:lastModifiedBy>Jasna</cp:lastModifiedBy>
  <cp:revision>64</cp:revision>
  <dcterms:created xsi:type="dcterms:W3CDTF">2020-05-22T12:11:22Z</dcterms:created>
  <dcterms:modified xsi:type="dcterms:W3CDTF">2020-06-05T08:02:09Z</dcterms:modified>
</cp:coreProperties>
</file>