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9" r:id="rId4"/>
    <p:sldId id="257" r:id="rId5"/>
    <p:sldId id="272" r:id="rId6"/>
    <p:sldId id="270" r:id="rId7"/>
    <p:sldId id="274" r:id="rId8"/>
    <p:sldId id="275" r:id="rId9"/>
    <p:sldId id="277" r:id="rId10"/>
    <p:sldId id="278" r:id="rId11"/>
    <p:sldId id="27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6600CC"/>
    <a:srgbClr val="FF33CC"/>
    <a:srgbClr val="CC99FF"/>
    <a:srgbClr val="FFCCFF"/>
    <a:srgbClr val="FF7171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4799" autoAdjust="0"/>
  </p:normalViewPr>
  <p:slideViewPr>
    <p:cSldViewPr snapToGrid="0">
      <p:cViewPr varScale="1">
        <p:scale>
          <a:sx n="81" d="100"/>
          <a:sy n="81" d="100"/>
        </p:scale>
        <p:origin x="120" y="28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8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A4D93-634C-481F-9E28-E20F1C6C1256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7234585-8EE7-479C-9BBE-EDBEA6E6933B}">
      <dgm:prSet phldrT="[Tekst]" custT="1"/>
      <dgm:spPr>
        <a:solidFill>
          <a:srgbClr val="FF0000"/>
        </a:solidFill>
      </dgm:spPr>
      <dgm:t>
        <a:bodyPr/>
        <a:lstStyle/>
        <a:p>
          <a:r>
            <a:rPr lang="hr-HR" sz="2000" dirty="0">
              <a:solidFill>
                <a:schemeClr val="bg1"/>
              </a:solidFill>
            </a:rPr>
            <a:t>OPĆE</a:t>
          </a:r>
        </a:p>
        <a:p>
          <a:r>
            <a:rPr lang="hr-HR" sz="2000" dirty="0">
              <a:solidFill>
                <a:schemeClr val="bg1"/>
              </a:solidFill>
            </a:rPr>
            <a:t>SAMOPOŠTOVANJE</a:t>
          </a:r>
        </a:p>
      </dgm:t>
    </dgm:pt>
    <dgm:pt modelId="{323F7914-5BE9-4F9A-8642-748232E2508D}" type="parTrans" cxnId="{A4C16D2A-E214-4B22-92D8-0EC392F772AE}">
      <dgm:prSet/>
      <dgm:spPr/>
      <dgm:t>
        <a:bodyPr/>
        <a:lstStyle/>
        <a:p>
          <a:endParaRPr lang="hr-HR"/>
        </a:p>
      </dgm:t>
    </dgm:pt>
    <dgm:pt modelId="{D20AEE70-C2E6-4995-B12A-8E1871890131}" type="sibTrans" cxnId="{A4C16D2A-E214-4B22-92D8-0EC392F772AE}">
      <dgm:prSet/>
      <dgm:spPr/>
      <dgm:t>
        <a:bodyPr/>
        <a:lstStyle/>
        <a:p>
          <a:endParaRPr lang="hr-HR"/>
        </a:p>
      </dgm:t>
    </dgm:pt>
    <dgm:pt modelId="{791B37AF-C9AE-42E7-A6E1-22359A6D846E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sz="1800" dirty="0">
              <a:solidFill>
                <a:schemeClr val="bg1"/>
              </a:solidFill>
            </a:rPr>
            <a:t>ŠKOLSKA</a:t>
          </a:r>
          <a:r>
            <a:rPr lang="hr-HR" sz="1200" dirty="0">
              <a:solidFill>
                <a:schemeClr val="bg1"/>
              </a:solidFill>
            </a:rPr>
            <a:t> </a:t>
          </a:r>
          <a:r>
            <a:rPr lang="hr-HR" sz="1800" dirty="0">
              <a:solidFill>
                <a:schemeClr val="bg1"/>
              </a:solidFill>
            </a:rPr>
            <a:t>KOMPETENCIJA</a:t>
          </a:r>
        </a:p>
      </dgm:t>
    </dgm:pt>
    <dgm:pt modelId="{92FCFDD0-6E99-4357-882A-6050B434D003}" type="parTrans" cxnId="{BC4B103D-7E9C-4CC7-B8CE-26D2F96487D2}">
      <dgm:prSet/>
      <dgm:spPr/>
      <dgm:t>
        <a:bodyPr/>
        <a:lstStyle/>
        <a:p>
          <a:endParaRPr lang="hr-HR"/>
        </a:p>
      </dgm:t>
    </dgm:pt>
    <dgm:pt modelId="{EBF8583F-CEC2-499F-B4A1-4F29BA9C0067}" type="sibTrans" cxnId="{BC4B103D-7E9C-4CC7-B8CE-26D2F96487D2}">
      <dgm:prSet/>
      <dgm:spPr/>
      <dgm:t>
        <a:bodyPr/>
        <a:lstStyle/>
        <a:p>
          <a:endParaRPr lang="hr-HR"/>
        </a:p>
      </dgm:t>
    </dgm:pt>
    <dgm:pt modelId="{30BDC057-15F4-4EC5-B9FA-4E2283ED994F}">
      <dgm:prSet phldrT="[Tekst]" custT="1"/>
      <dgm:spPr/>
      <dgm:t>
        <a:bodyPr/>
        <a:lstStyle/>
        <a:p>
          <a:r>
            <a:rPr lang="hr-HR" sz="1400" dirty="0"/>
            <a:t>JEZIK</a:t>
          </a:r>
        </a:p>
      </dgm:t>
    </dgm:pt>
    <dgm:pt modelId="{4B655BD0-969C-42C5-97ED-5504B33553AF}" type="parTrans" cxnId="{35A44D92-97F5-4C5C-A4C9-DC7007B30A30}">
      <dgm:prSet/>
      <dgm:spPr/>
      <dgm:t>
        <a:bodyPr/>
        <a:lstStyle/>
        <a:p>
          <a:endParaRPr lang="hr-HR"/>
        </a:p>
      </dgm:t>
    </dgm:pt>
    <dgm:pt modelId="{7DED6992-96B9-40BB-B0F1-EACBE1EADEA2}" type="sibTrans" cxnId="{35A44D92-97F5-4C5C-A4C9-DC7007B30A30}">
      <dgm:prSet/>
      <dgm:spPr/>
      <dgm:t>
        <a:bodyPr/>
        <a:lstStyle/>
        <a:p>
          <a:endParaRPr lang="hr-HR"/>
        </a:p>
      </dgm:t>
    </dgm:pt>
    <dgm:pt modelId="{181B84F9-51FF-4BED-B292-EB770A3FB02E}">
      <dgm:prSet phldrT="[Tekst]"/>
      <dgm:spPr/>
      <dgm:t>
        <a:bodyPr/>
        <a:lstStyle/>
        <a:p>
          <a:r>
            <a:rPr lang="hr-HR" dirty="0"/>
            <a:t>MATEMATIKA</a:t>
          </a:r>
        </a:p>
      </dgm:t>
    </dgm:pt>
    <dgm:pt modelId="{C4EE577F-A3A6-4EB3-936A-0F1A2BAC2DAD}" type="parTrans" cxnId="{742974F1-DCF6-4BD3-A349-300614A40892}">
      <dgm:prSet/>
      <dgm:spPr/>
      <dgm:t>
        <a:bodyPr/>
        <a:lstStyle/>
        <a:p>
          <a:endParaRPr lang="hr-HR"/>
        </a:p>
      </dgm:t>
    </dgm:pt>
    <dgm:pt modelId="{5CFA7CD6-D4A3-48D5-92A0-E39215A58556}" type="sibTrans" cxnId="{742974F1-DCF6-4BD3-A349-300614A40892}">
      <dgm:prSet/>
      <dgm:spPr/>
      <dgm:t>
        <a:bodyPr/>
        <a:lstStyle/>
        <a:p>
          <a:endParaRPr lang="hr-HR"/>
        </a:p>
      </dgm:t>
    </dgm:pt>
    <dgm:pt modelId="{DD3489D5-8F64-4939-BB86-364872E3C1A9}">
      <dgm:prSet phldrT="[Tekst]" custT="1"/>
      <dgm:spPr>
        <a:solidFill>
          <a:srgbClr val="CC3399"/>
        </a:solidFill>
      </dgm:spPr>
      <dgm:t>
        <a:bodyPr/>
        <a:lstStyle/>
        <a:p>
          <a:r>
            <a:rPr lang="hr-HR" sz="1800" dirty="0">
              <a:solidFill>
                <a:schemeClr val="bg1"/>
              </a:solidFill>
            </a:rPr>
            <a:t>SOCIJALNA KOMPETENCIJA</a:t>
          </a:r>
        </a:p>
      </dgm:t>
    </dgm:pt>
    <dgm:pt modelId="{FF7FB55C-AA5F-407A-A70B-A30DC65C863E}" type="parTrans" cxnId="{F96B334E-D5C9-437A-8084-062C0A13D2C8}">
      <dgm:prSet/>
      <dgm:spPr/>
      <dgm:t>
        <a:bodyPr/>
        <a:lstStyle/>
        <a:p>
          <a:endParaRPr lang="hr-HR"/>
        </a:p>
      </dgm:t>
    </dgm:pt>
    <dgm:pt modelId="{F5626090-AF7C-4D3B-AC44-41EE248318F4}" type="sibTrans" cxnId="{F96B334E-D5C9-437A-8084-062C0A13D2C8}">
      <dgm:prSet/>
      <dgm:spPr/>
      <dgm:t>
        <a:bodyPr/>
        <a:lstStyle/>
        <a:p>
          <a:endParaRPr lang="hr-HR"/>
        </a:p>
      </dgm:t>
    </dgm:pt>
    <dgm:pt modelId="{BB15D442-4906-42CB-8F45-AA70A748807E}">
      <dgm:prSet phldrT="[Tekst]" custT="1"/>
      <dgm:spPr>
        <a:solidFill>
          <a:srgbClr val="7030A0"/>
        </a:solidFill>
      </dgm:spPr>
      <dgm:t>
        <a:bodyPr/>
        <a:lstStyle/>
        <a:p>
          <a:r>
            <a:rPr lang="hr-HR" sz="1600" dirty="0">
              <a:solidFill>
                <a:schemeClr val="bg1"/>
              </a:solidFill>
            </a:rPr>
            <a:t>TJEL. / SPORTSKA </a:t>
          </a:r>
          <a:r>
            <a:rPr lang="hr-HR" sz="1800" dirty="0">
              <a:solidFill>
                <a:schemeClr val="bg1"/>
              </a:solidFill>
            </a:rPr>
            <a:t>KOMPETENCIJA</a:t>
          </a:r>
        </a:p>
      </dgm:t>
    </dgm:pt>
    <dgm:pt modelId="{1A496F33-F268-4491-999E-539315008749}" type="parTrans" cxnId="{828BAE19-0D5A-4734-B844-BE2267C8A086}">
      <dgm:prSet/>
      <dgm:spPr/>
      <dgm:t>
        <a:bodyPr/>
        <a:lstStyle/>
        <a:p>
          <a:endParaRPr lang="hr-HR"/>
        </a:p>
      </dgm:t>
    </dgm:pt>
    <dgm:pt modelId="{76A1ED67-D5A1-42F6-8335-EAB2C468166E}" type="sibTrans" cxnId="{828BAE19-0D5A-4734-B844-BE2267C8A086}">
      <dgm:prSet/>
      <dgm:spPr/>
      <dgm:t>
        <a:bodyPr/>
        <a:lstStyle/>
        <a:p>
          <a:endParaRPr lang="hr-HR"/>
        </a:p>
      </dgm:t>
    </dgm:pt>
    <dgm:pt modelId="{C0A0E519-1961-40EA-8255-025D5E0A497E}">
      <dgm:prSet phldrT="[Tekst]" custT="1"/>
      <dgm:spPr>
        <a:solidFill>
          <a:srgbClr val="00B050"/>
        </a:solidFill>
      </dgm:spPr>
      <dgm:t>
        <a:bodyPr/>
        <a:lstStyle/>
        <a:p>
          <a:r>
            <a:rPr lang="hr-HR" sz="1800" dirty="0">
              <a:solidFill>
                <a:schemeClr val="bg1"/>
              </a:solidFill>
            </a:rPr>
            <a:t>TJELESNI IZGLED</a:t>
          </a:r>
        </a:p>
      </dgm:t>
    </dgm:pt>
    <dgm:pt modelId="{FE9DF737-4B4D-4295-9D85-836F9A6D4C97}" type="parTrans" cxnId="{7FAADFA5-BD0F-47F0-9A22-D544D0D02095}">
      <dgm:prSet/>
      <dgm:spPr/>
      <dgm:t>
        <a:bodyPr/>
        <a:lstStyle/>
        <a:p>
          <a:endParaRPr lang="hr-HR"/>
        </a:p>
      </dgm:t>
    </dgm:pt>
    <dgm:pt modelId="{7A61F8EF-9A03-4071-A542-800686DB8A60}" type="sibTrans" cxnId="{7FAADFA5-BD0F-47F0-9A22-D544D0D02095}">
      <dgm:prSet/>
      <dgm:spPr/>
      <dgm:t>
        <a:bodyPr/>
        <a:lstStyle/>
        <a:p>
          <a:endParaRPr lang="hr-HR"/>
        </a:p>
      </dgm:t>
    </dgm:pt>
    <dgm:pt modelId="{25501783-5B7E-449B-A313-56351BD48FDA}">
      <dgm:prSet phldrT="[Tekst]" custT="1"/>
      <dgm:spPr/>
      <dgm:t>
        <a:bodyPr/>
        <a:lstStyle/>
        <a:p>
          <a:r>
            <a:rPr lang="hr-HR" sz="1400" dirty="0"/>
            <a:t>OSTALI PREDMETI</a:t>
          </a:r>
        </a:p>
      </dgm:t>
    </dgm:pt>
    <dgm:pt modelId="{900E8E69-C9DE-47C4-AC39-08B9F76459FC}" type="parTrans" cxnId="{3080FBEA-5110-4F4E-9797-2FF5A70B3B7F}">
      <dgm:prSet/>
      <dgm:spPr/>
      <dgm:t>
        <a:bodyPr/>
        <a:lstStyle/>
        <a:p>
          <a:endParaRPr lang="hr-HR"/>
        </a:p>
      </dgm:t>
    </dgm:pt>
    <dgm:pt modelId="{4681B701-CD28-4484-BA8A-B6259E069D0E}" type="sibTrans" cxnId="{3080FBEA-5110-4F4E-9797-2FF5A70B3B7F}">
      <dgm:prSet/>
      <dgm:spPr/>
      <dgm:t>
        <a:bodyPr/>
        <a:lstStyle/>
        <a:p>
          <a:endParaRPr lang="hr-HR"/>
        </a:p>
      </dgm:t>
    </dgm:pt>
    <dgm:pt modelId="{F18DC8DE-0070-4074-B666-5DE84D1B51DF}">
      <dgm:prSet custT="1"/>
      <dgm:spPr>
        <a:solidFill>
          <a:srgbClr val="FFCCFF"/>
        </a:solidFill>
      </dgm:spPr>
      <dgm:t>
        <a:bodyPr/>
        <a:lstStyle/>
        <a:p>
          <a:r>
            <a:rPr lang="hr-HR" sz="1400" dirty="0"/>
            <a:t>ODNOS S VRŠNJACIMA</a:t>
          </a:r>
        </a:p>
      </dgm:t>
    </dgm:pt>
    <dgm:pt modelId="{62EBE549-9AE8-4FB1-9597-293C3B11E094}" type="parTrans" cxnId="{A46ACB56-0933-471C-8950-061B79088237}">
      <dgm:prSet/>
      <dgm:spPr/>
      <dgm:t>
        <a:bodyPr/>
        <a:lstStyle/>
        <a:p>
          <a:endParaRPr lang="hr-HR"/>
        </a:p>
      </dgm:t>
    </dgm:pt>
    <dgm:pt modelId="{27EDDA69-08B4-4DF2-AA75-FBB7107071D4}" type="sibTrans" cxnId="{A46ACB56-0933-471C-8950-061B79088237}">
      <dgm:prSet/>
      <dgm:spPr/>
      <dgm:t>
        <a:bodyPr/>
        <a:lstStyle/>
        <a:p>
          <a:endParaRPr lang="hr-HR"/>
        </a:p>
      </dgm:t>
    </dgm:pt>
    <dgm:pt modelId="{B6F3F7D4-24E6-4381-8F6C-B1FC7723A5AA}">
      <dgm:prSet custT="1"/>
      <dgm:spPr>
        <a:solidFill>
          <a:srgbClr val="FFCCFF"/>
        </a:solidFill>
      </dgm:spPr>
      <dgm:t>
        <a:bodyPr/>
        <a:lstStyle/>
        <a:p>
          <a:r>
            <a:rPr lang="hr-HR" sz="1400" dirty="0"/>
            <a:t>ODNOS S RODITELJIMA</a:t>
          </a:r>
        </a:p>
      </dgm:t>
    </dgm:pt>
    <dgm:pt modelId="{04924F1F-0A93-4AD9-A824-8D04AD6928B3}" type="parTrans" cxnId="{0BEB30C3-0DA4-4261-B9B2-17E05B9EFB9F}">
      <dgm:prSet/>
      <dgm:spPr/>
      <dgm:t>
        <a:bodyPr/>
        <a:lstStyle/>
        <a:p>
          <a:endParaRPr lang="hr-HR"/>
        </a:p>
      </dgm:t>
    </dgm:pt>
    <dgm:pt modelId="{7C660E97-0478-4C95-B5A6-0B5B14610457}" type="sibTrans" cxnId="{0BEB30C3-0DA4-4261-B9B2-17E05B9EFB9F}">
      <dgm:prSet/>
      <dgm:spPr/>
      <dgm:t>
        <a:bodyPr/>
        <a:lstStyle/>
        <a:p>
          <a:endParaRPr lang="hr-HR"/>
        </a:p>
      </dgm:t>
    </dgm:pt>
    <dgm:pt modelId="{CC891247-F006-4119-9656-09F3F8FC9D6F}">
      <dgm:prSet custT="1"/>
      <dgm:spPr>
        <a:solidFill>
          <a:srgbClr val="CC99FF"/>
        </a:solidFill>
      </dgm:spPr>
      <dgm:t>
        <a:bodyPr/>
        <a:lstStyle/>
        <a:p>
          <a:r>
            <a:rPr lang="hr-HR" sz="1400" dirty="0"/>
            <a:t>IGRE NA OTVORENOM</a:t>
          </a:r>
        </a:p>
      </dgm:t>
    </dgm:pt>
    <dgm:pt modelId="{A66FF963-3847-4C9E-B289-1928D10E1067}" type="parTrans" cxnId="{329FDF15-ACC4-499A-A21C-8B0FA8B2E7AF}">
      <dgm:prSet/>
      <dgm:spPr/>
      <dgm:t>
        <a:bodyPr/>
        <a:lstStyle/>
        <a:p>
          <a:endParaRPr lang="hr-HR"/>
        </a:p>
      </dgm:t>
    </dgm:pt>
    <dgm:pt modelId="{B17B05EA-9127-4F59-9E6B-FBF4A4154C4D}" type="sibTrans" cxnId="{329FDF15-ACC4-499A-A21C-8B0FA8B2E7AF}">
      <dgm:prSet/>
      <dgm:spPr/>
      <dgm:t>
        <a:bodyPr/>
        <a:lstStyle/>
        <a:p>
          <a:endParaRPr lang="hr-HR"/>
        </a:p>
      </dgm:t>
    </dgm:pt>
    <dgm:pt modelId="{B397CF89-8E85-4B3D-BDEB-A9CAA22E955D}">
      <dgm:prSet custT="1"/>
      <dgm:spPr>
        <a:solidFill>
          <a:srgbClr val="CC99FF"/>
        </a:solidFill>
      </dgm:spPr>
      <dgm:t>
        <a:bodyPr/>
        <a:lstStyle/>
        <a:p>
          <a:r>
            <a:rPr lang="hr-HR" sz="1400" dirty="0"/>
            <a:t>SPORTOVI</a:t>
          </a:r>
        </a:p>
      </dgm:t>
    </dgm:pt>
    <dgm:pt modelId="{FA9AC33D-0269-48EF-9F2A-A11E03593544}" type="parTrans" cxnId="{CA165DF2-4BA9-4BC0-AC84-36F91878D492}">
      <dgm:prSet/>
      <dgm:spPr/>
      <dgm:t>
        <a:bodyPr/>
        <a:lstStyle/>
        <a:p>
          <a:endParaRPr lang="hr-HR"/>
        </a:p>
      </dgm:t>
    </dgm:pt>
    <dgm:pt modelId="{B503FB15-F7AF-4ADD-949E-554362A13723}" type="sibTrans" cxnId="{CA165DF2-4BA9-4BC0-AC84-36F91878D492}">
      <dgm:prSet/>
      <dgm:spPr/>
      <dgm:t>
        <a:bodyPr/>
        <a:lstStyle/>
        <a:p>
          <a:endParaRPr lang="hr-HR"/>
        </a:p>
      </dgm:t>
    </dgm:pt>
    <dgm:pt modelId="{52226EDB-5091-4528-9464-1906D237F4A9}" type="pres">
      <dgm:prSet presAssocID="{D4CA4D93-634C-481F-9E28-E20F1C6C125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685E68-EDC1-49AC-A46E-D160CC63F2F0}" type="pres">
      <dgm:prSet presAssocID="{D4CA4D93-634C-481F-9E28-E20F1C6C1256}" presName="hierFlow" presStyleCnt="0"/>
      <dgm:spPr/>
    </dgm:pt>
    <dgm:pt modelId="{7A58BB67-D8F4-408E-B794-148504248F6C}" type="pres">
      <dgm:prSet presAssocID="{D4CA4D93-634C-481F-9E28-E20F1C6C125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2694DE6-E08F-437D-BE9F-8BBB74E0D971}" type="pres">
      <dgm:prSet presAssocID="{17234585-8EE7-479C-9BBE-EDBEA6E6933B}" presName="Name14" presStyleCnt="0"/>
      <dgm:spPr/>
    </dgm:pt>
    <dgm:pt modelId="{E42A81B8-7DFE-48A4-91FC-96A837B37909}" type="pres">
      <dgm:prSet presAssocID="{17234585-8EE7-479C-9BBE-EDBEA6E6933B}" presName="level1Shape" presStyleLbl="node0" presStyleIdx="0" presStyleCnt="1" custScaleX="361387" custScaleY="195049" custLinFactNeighborX="-50113" custLinFactNeighborY="-65454">
        <dgm:presLayoutVars>
          <dgm:chPref val="3"/>
        </dgm:presLayoutVars>
      </dgm:prSet>
      <dgm:spPr/>
    </dgm:pt>
    <dgm:pt modelId="{F1DADE40-EF87-4603-949F-ABB2EA94F690}" type="pres">
      <dgm:prSet presAssocID="{17234585-8EE7-479C-9BBE-EDBEA6E6933B}" presName="hierChild2" presStyleCnt="0"/>
      <dgm:spPr/>
    </dgm:pt>
    <dgm:pt modelId="{6021916A-E2DC-46C7-8E30-D2FAD8176D12}" type="pres">
      <dgm:prSet presAssocID="{92FCFDD0-6E99-4357-882A-6050B434D003}" presName="Name19" presStyleLbl="parChTrans1D2" presStyleIdx="0" presStyleCnt="4"/>
      <dgm:spPr/>
    </dgm:pt>
    <dgm:pt modelId="{4A7E9D51-D55E-4D6E-936C-9A99CDF85A74}" type="pres">
      <dgm:prSet presAssocID="{791B37AF-C9AE-42E7-A6E1-22359A6D846E}" presName="Name21" presStyleCnt="0"/>
      <dgm:spPr/>
    </dgm:pt>
    <dgm:pt modelId="{3EE806A5-B4B5-432A-9FCD-8E9C896BB9B2}" type="pres">
      <dgm:prSet presAssocID="{791B37AF-C9AE-42E7-A6E1-22359A6D846E}" presName="level2Shape" presStyleLbl="node2" presStyleIdx="0" presStyleCnt="4" custScaleX="277313" custScaleY="166605" custLinFactNeighborX="-1222" custLinFactNeighborY="-6834"/>
      <dgm:spPr/>
    </dgm:pt>
    <dgm:pt modelId="{F81A980D-3EB0-459D-84A6-8E1817CC983C}" type="pres">
      <dgm:prSet presAssocID="{791B37AF-C9AE-42E7-A6E1-22359A6D846E}" presName="hierChild3" presStyleCnt="0"/>
      <dgm:spPr/>
    </dgm:pt>
    <dgm:pt modelId="{709D3CDB-1E81-4883-9320-2C53147C61E7}" type="pres">
      <dgm:prSet presAssocID="{4B655BD0-969C-42C5-97ED-5504B33553AF}" presName="Name19" presStyleLbl="parChTrans1D3" presStyleIdx="0" presStyleCnt="7"/>
      <dgm:spPr/>
    </dgm:pt>
    <dgm:pt modelId="{8EFCB589-7654-4BF5-9505-853DAC13E504}" type="pres">
      <dgm:prSet presAssocID="{30BDC057-15F4-4EC5-B9FA-4E2283ED994F}" presName="Name21" presStyleCnt="0"/>
      <dgm:spPr/>
    </dgm:pt>
    <dgm:pt modelId="{6D9AB29C-E37E-4A96-9014-9BE6B7784075}" type="pres">
      <dgm:prSet presAssocID="{30BDC057-15F4-4EC5-B9FA-4E2283ED994F}" presName="level2Shape" presStyleLbl="node3" presStyleIdx="0" presStyleCnt="7" custScaleX="152721" custScaleY="106366" custLinFactY="54381" custLinFactNeighborX="12546" custLinFactNeighborY="100000"/>
      <dgm:spPr/>
    </dgm:pt>
    <dgm:pt modelId="{8812D8C2-B6F9-4FB1-ABD8-EACF5E8E4104}" type="pres">
      <dgm:prSet presAssocID="{30BDC057-15F4-4EC5-B9FA-4E2283ED994F}" presName="hierChild3" presStyleCnt="0"/>
      <dgm:spPr/>
    </dgm:pt>
    <dgm:pt modelId="{A9AF7487-8435-4032-8673-5393DFCF88DD}" type="pres">
      <dgm:prSet presAssocID="{C4EE577F-A3A6-4EB3-936A-0F1A2BAC2DAD}" presName="Name19" presStyleLbl="parChTrans1D3" presStyleIdx="1" presStyleCnt="7"/>
      <dgm:spPr/>
    </dgm:pt>
    <dgm:pt modelId="{E3589BD3-4E68-4E42-8364-D8A834E54589}" type="pres">
      <dgm:prSet presAssocID="{181B84F9-51FF-4BED-B292-EB770A3FB02E}" presName="Name21" presStyleCnt="0"/>
      <dgm:spPr/>
    </dgm:pt>
    <dgm:pt modelId="{867C5692-DF5B-4C6F-A5DF-E7B91379D198}" type="pres">
      <dgm:prSet presAssocID="{181B84F9-51FF-4BED-B292-EB770A3FB02E}" presName="level2Shape" presStyleLbl="node3" presStyleIdx="1" presStyleCnt="7" custScaleX="152721" custScaleY="106366" custLinFactY="56385" custLinFactNeighborX="4008" custLinFactNeighborY="100000"/>
      <dgm:spPr/>
    </dgm:pt>
    <dgm:pt modelId="{E620A55D-C092-4AE6-978F-5278CED48836}" type="pres">
      <dgm:prSet presAssocID="{181B84F9-51FF-4BED-B292-EB770A3FB02E}" presName="hierChild3" presStyleCnt="0"/>
      <dgm:spPr/>
    </dgm:pt>
    <dgm:pt modelId="{FE55A568-3622-448C-BAC9-4C810584ECE2}" type="pres">
      <dgm:prSet presAssocID="{900E8E69-C9DE-47C4-AC39-08B9F76459FC}" presName="Name19" presStyleLbl="parChTrans1D3" presStyleIdx="2" presStyleCnt="7"/>
      <dgm:spPr/>
    </dgm:pt>
    <dgm:pt modelId="{E0A241AE-7515-4C2E-936F-C3FB8D58D108}" type="pres">
      <dgm:prSet presAssocID="{25501783-5B7E-449B-A313-56351BD48FDA}" presName="Name21" presStyleCnt="0"/>
      <dgm:spPr/>
    </dgm:pt>
    <dgm:pt modelId="{FE57F09B-5E2E-4F9F-A12F-6103BD26360F}" type="pres">
      <dgm:prSet presAssocID="{25501783-5B7E-449B-A313-56351BD48FDA}" presName="level2Shape" presStyleLbl="node3" presStyleIdx="2" presStyleCnt="7" custScaleX="152721" custScaleY="106366" custLinFactY="48370" custLinFactNeighborX="4008" custLinFactNeighborY="100000"/>
      <dgm:spPr/>
    </dgm:pt>
    <dgm:pt modelId="{7DA99B40-2203-4062-947B-FCDB743C3D90}" type="pres">
      <dgm:prSet presAssocID="{25501783-5B7E-449B-A313-56351BD48FDA}" presName="hierChild3" presStyleCnt="0"/>
      <dgm:spPr/>
    </dgm:pt>
    <dgm:pt modelId="{67D5364F-B631-4DFF-A287-9589DBF1AADC}" type="pres">
      <dgm:prSet presAssocID="{FF7FB55C-AA5F-407A-A70B-A30DC65C863E}" presName="Name19" presStyleLbl="parChTrans1D2" presStyleIdx="1" presStyleCnt="4"/>
      <dgm:spPr/>
    </dgm:pt>
    <dgm:pt modelId="{AA596977-B7B4-47AD-836B-F46E20B9CA12}" type="pres">
      <dgm:prSet presAssocID="{DD3489D5-8F64-4939-BB86-364872E3C1A9}" presName="Name21" presStyleCnt="0"/>
      <dgm:spPr/>
    </dgm:pt>
    <dgm:pt modelId="{05EA7540-F7BE-4819-99A9-3DEDFF44F5CF}" type="pres">
      <dgm:prSet presAssocID="{DD3489D5-8F64-4939-BB86-364872E3C1A9}" presName="level2Shape" presStyleLbl="node2" presStyleIdx="1" presStyleCnt="4" custScaleX="277313" custScaleY="166605" custLinFactNeighborX="-45786" custLinFactNeighborY="-16582"/>
      <dgm:spPr/>
    </dgm:pt>
    <dgm:pt modelId="{F189F399-8DA9-4B59-8836-813A2E1E693A}" type="pres">
      <dgm:prSet presAssocID="{DD3489D5-8F64-4939-BB86-364872E3C1A9}" presName="hierChild3" presStyleCnt="0"/>
      <dgm:spPr/>
    </dgm:pt>
    <dgm:pt modelId="{79539E9B-5FB5-471F-8AF4-BB41EFCE2FD6}" type="pres">
      <dgm:prSet presAssocID="{62EBE549-9AE8-4FB1-9597-293C3B11E094}" presName="Name19" presStyleLbl="parChTrans1D3" presStyleIdx="3" presStyleCnt="7"/>
      <dgm:spPr/>
    </dgm:pt>
    <dgm:pt modelId="{F8AF150C-4533-4C2F-B593-7A968F668333}" type="pres">
      <dgm:prSet presAssocID="{F18DC8DE-0070-4074-B666-5DE84D1B51DF}" presName="Name21" presStyleCnt="0"/>
      <dgm:spPr/>
    </dgm:pt>
    <dgm:pt modelId="{B66DD549-8B84-455C-9F06-6C32A7B76261}" type="pres">
      <dgm:prSet presAssocID="{F18DC8DE-0070-4074-B666-5DE84D1B51DF}" presName="level2Shape" presStyleLbl="node3" presStyleIdx="3" presStyleCnt="7" custScaleX="152721" custScaleY="106366" custLinFactY="48370" custLinFactNeighborX="-523" custLinFactNeighborY="100000"/>
      <dgm:spPr/>
    </dgm:pt>
    <dgm:pt modelId="{BD8D4B77-A4E1-401C-A066-1F24C7BB188D}" type="pres">
      <dgm:prSet presAssocID="{F18DC8DE-0070-4074-B666-5DE84D1B51DF}" presName="hierChild3" presStyleCnt="0"/>
      <dgm:spPr/>
    </dgm:pt>
    <dgm:pt modelId="{88C58EDB-6F89-45FD-AF92-26F5E4A1BF41}" type="pres">
      <dgm:prSet presAssocID="{04924F1F-0A93-4AD9-A824-8D04AD6928B3}" presName="Name19" presStyleLbl="parChTrans1D3" presStyleIdx="4" presStyleCnt="7"/>
      <dgm:spPr/>
    </dgm:pt>
    <dgm:pt modelId="{BF8C25D1-96F1-4ABA-AB19-F3E1BE450BE1}" type="pres">
      <dgm:prSet presAssocID="{B6F3F7D4-24E6-4381-8F6C-B1FC7723A5AA}" presName="Name21" presStyleCnt="0"/>
      <dgm:spPr/>
    </dgm:pt>
    <dgm:pt modelId="{9AFA2595-52E4-4018-A2D4-8B79443738F3}" type="pres">
      <dgm:prSet presAssocID="{B6F3F7D4-24E6-4381-8F6C-B1FC7723A5AA}" presName="level2Shape" presStyleLbl="node3" presStyleIdx="4" presStyleCnt="7" custScaleX="152721" custScaleY="106366" custLinFactY="48370" custLinFactNeighborX="-5054" custLinFactNeighborY="100000"/>
      <dgm:spPr/>
    </dgm:pt>
    <dgm:pt modelId="{617B1361-5C5C-4678-A4AE-454C8D770943}" type="pres">
      <dgm:prSet presAssocID="{B6F3F7D4-24E6-4381-8F6C-B1FC7723A5AA}" presName="hierChild3" presStyleCnt="0"/>
      <dgm:spPr/>
    </dgm:pt>
    <dgm:pt modelId="{DAA46556-226A-4386-9251-5E47D3E75DB1}" type="pres">
      <dgm:prSet presAssocID="{1A496F33-F268-4491-999E-539315008749}" presName="Name19" presStyleLbl="parChTrans1D2" presStyleIdx="2" presStyleCnt="4"/>
      <dgm:spPr/>
    </dgm:pt>
    <dgm:pt modelId="{90CCF832-D3AA-47F9-90EC-5F0CD79BE031}" type="pres">
      <dgm:prSet presAssocID="{BB15D442-4906-42CB-8F45-AA70A748807E}" presName="Name21" presStyleCnt="0"/>
      <dgm:spPr/>
    </dgm:pt>
    <dgm:pt modelId="{9E4ADEA4-C40C-454F-B84E-E1C942A96849}" type="pres">
      <dgm:prSet presAssocID="{BB15D442-4906-42CB-8F45-AA70A748807E}" presName="level2Shape" presStyleLbl="node2" presStyleIdx="2" presStyleCnt="4" custScaleX="277313" custScaleY="166605" custLinFactNeighborX="-4007"/>
      <dgm:spPr/>
    </dgm:pt>
    <dgm:pt modelId="{B190FA82-52B3-4B2F-8E38-7A1965079B7C}" type="pres">
      <dgm:prSet presAssocID="{BB15D442-4906-42CB-8F45-AA70A748807E}" presName="hierChild3" presStyleCnt="0"/>
      <dgm:spPr/>
    </dgm:pt>
    <dgm:pt modelId="{57F514D8-B513-40F7-8E1D-0F733BA736C2}" type="pres">
      <dgm:prSet presAssocID="{A66FF963-3847-4C9E-B289-1928D10E1067}" presName="Name19" presStyleLbl="parChTrans1D3" presStyleIdx="5" presStyleCnt="7"/>
      <dgm:spPr/>
    </dgm:pt>
    <dgm:pt modelId="{E4431508-D53B-425A-9D0E-D7D5AB2863CE}" type="pres">
      <dgm:prSet presAssocID="{CC891247-F006-4119-9656-09F3F8FC9D6F}" presName="Name21" presStyleCnt="0"/>
      <dgm:spPr/>
    </dgm:pt>
    <dgm:pt modelId="{FE6CB339-7A07-4F4D-901F-B226798DB6C7}" type="pres">
      <dgm:prSet presAssocID="{CC891247-F006-4119-9656-09F3F8FC9D6F}" presName="level2Shape" presStyleLbl="node3" presStyleIdx="5" presStyleCnt="7" custScaleX="152721" custScaleY="106366" custLinFactY="48370" custLinFactNeighborX="-9061" custLinFactNeighborY="100000"/>
      <dgm:spPr/>
    </dgm:pt>
    <dgm:pt modelId="{9129F1BA-E3C5-49FA-82D7-C31CB3021175}" type="pres">
      <dgm:prSet presAssocID="{CC891247-F006-4119-9656-09F3F8FC9D6F}" presName="hierChild3" presStyleCnt="0"/>
      <dgm:spPr/>
    </dgm:pt>
    <dgm:pt modelId="{2E0A678D-3173-4D1D-9255-3D8B67ADDD6B}" type="pres">
      <dgm:prSet presAssocID="{FA9AC33D-0269-48EF-9F2A-A11E03593544}" presName="Name19" presStyleLbl="parChTrans1D3" presStyleIdx="6" presStyleCnt="7"/>
      <dgm:spPr/>
    </dgm:pt>
    <dgm:pt modelId="{2ED2AFE4-4289-40C0-9054-4171498CDE87}" type="pres">
      <dgm:prSet presAssocID="{B397CF89-8E85-4B3D-BDEB-A9CAA22E955D}" presName="Name21" presStyleCnt="0"/>
      <dgm:spPr/>
    </dgm:pt>
    <dgm:pt modelId="{B1DCA1C4-2FC9-4D64-8F18-7B845D7C1CA1}" type="pres">
      <dgm:prSet presAssocID="{B397CF89-8E85-4B3D-BDEB-A9CAA22E955D}" presName="level2Shape" presStyleLbl="node3" presStyleIdx="6" presStyleCnt="7" custScaleX="152721" custScaleY="106366" custLinFactY="48370" custLinFactNeighborX="-9061" custLinFactNeighborY="100000"/>
      <dgm:spPr/>
    </dgm:pt>
    <dgm:pt modelId="{144AC54B-CFC8-4326-AE5B-E0D7311ACEBF}" type="pres">
      <dgm:prSet presAssocID="{B397CF89-8E85-4B3D-BDEB-A9CAA22E955D}" presName="hierChild3" presStyleCnt="0"/>
      <dgm:spPr/>
    </dgm:pt>
    <dgm:pt modelId="{714B02AB-3A24-46D1-9FBC-1B4DCC3E5F9A}" type="pres">
      <dgm:prSet presAssocID="{FE9DF737-4B4D-4295-9D85-836F9A6D4C97}" presName="Name19" presStyleLbl="parChTrans1D2" presStyleIdx="3" presStyleCnt="4"/>
      <dgm:spPr/>
    </dgm:pt>
    <dgm:pt modelId="{B1B91869-DA8A-42DE-85DA-DBB4713E9B76}" type="pres">
      <dgm:prSet presAssocID="{C0A0E519-1961-40EA-8255-025D5E0A497E}" presName="Name21" presStyleCnt="0"/>
      <dgm:spPr/>
    </dgm:pt>
    <dgm:pt modelId="{0199E930-C07C-4AC2-904A-E1FD65EFE1A1}" type="pres">
      <dgm:prSet presAssocID="{C0A0E519-1961-40EA-8255-025D5E0A497E}" presName="level2Shape" presStyleLbl="node2" presStyleIdx="3" presStyleCnt="4" custScaleX="277313" custScaleY="166605"/>
      <dgm:spPr/>
    </dgm:pt>
    <dgm:pt modelId="{9688FBCE-756C-45C6-8468-41EBA5779C60}" type="pres">
      <dgm:prSet presAssocID="{C0A0E519-1961-40EA-8255-025D5E0A497E}" presName="hierChild3" presStyleCnt="0"/>
      <dgm:spPr/>
    </dgm:pt>
    <dgm:pt modelId="{C33B3902-64B9-49DC-A601-2A01154D7768}" type="pres">
      <dgm:prSet presAssocID="{D4CA4D93-634C-481F-9E28-E20F1C6C1256}" presName="bgShapesFlow" presStyleCnt="0"/>
      <dgm:spPr/>
    </dgm:pt>
  </dgm:ptLst>
  <dgm:cxnLst>
    <dgm:cxn modelId="{090F4012-3915-4936-B932-49E0E6E5DC30}" type="presOf" srcId="{30BDC057-15F4-4EC5-B9FA-4E2283ED994F}" destId="{6D9AB29C-E37E-4A96-9014-9BE6B7784075}" srcOrd="0" destOrd="0" presId="urn:microsoft.com/office/officeart/2005/8/layout/hierarchy6"/>
    <dgm:cxn modelId="{329FDF15-ACC4-499A-A21C-8B0FA8B2E7AF}" srcId="{BB15D442-4906-42CB-8F45-AA70A748807E}" destId="{CC891247-F006-4119-9656-09F3F8FC9D6F}" srcOrd="0" destOrd="0" parTransId="{A66FF963-3847-4C9E-B289-1928D10E1067}" sibTransId="{B17B05EA-9127-4F59-9E6B-FBF4A4154C4D}"/>
    <dgm:cxn modelId="{828BAE19-0D5A-4734-B844-BE2267C8A086}" srcId="{17234585-8EE7-479C-9BBE-EDBEA6E6933B}" destId="{BB15D442-4906-42CB-8F45-AA70A748807E}" srcOrd="2" destOrd="0" parTransId="{1A496F33-F268-4491-999E-539315008749}" sibTransId="{76A1ED67-D5A1-42F6-8335-EAB2C468166E}"/>
    <dgm:cxn modelId="{E78F101A-B837-4B34-A2B7-96F30817F0E0}" type="presOf" srcId="{A66FF963-3847-4C9E-B289-1928D10E1067}" destId="{57F514D8-B513-40F7-8E1D-0F733BA736C2}" srcOrd="0" destOrd="0" presId="urn:microsoft.com/office/officeart/2005/8/layout/hierarchy6"/>
    <dgm:cxn modelId="{1B476B20-E2AE-4C6B-8A8C-903333EF3C3E}" type="presOf" srcId="{04924F1F-0A93-4AD9-A824-8D04AD6928B3}" destId="{88C58EDB-6F89-45FD-AF92-26F5E4A1BF41}" srcOrd="0" destOrd="0" presId="urn:microsoft.com/office/officeart/2005/8/layout/hierarchy6"/>
    <dgm:cxn modelId="{A4C16D2A-E214-4B22-92D8-0EC392F772AE}" srcId="{D4CA4D93-634C-481F-9E28-E20F1C6C1256}" destId="{17234585-8EE7-479C-9BBE-EDBEA6E6933B}" srcOrd="0" destOrd="0" parTransId="{323F7914-5BE9-4F9A-8642-748232E2508D}" sibTransId="{D20AEE70-C2E6-4995-B12A-8E1871890131}"/>
    <dgm:cxn modelId="{ACA68239-05EA-451C-944C-6A759AE5E680}" type="presOf" srcId="{17234585-8EE7-479C-9BBE-EDBEA6E6933B}" destId="{E42A81B8-7DFE-48A4-91FC-96A837B37909}" srcOrd="0" destOrd="0" presId="urn:microsoft.com/office/officeart/2005/8/layout/hierarchy6"/>
    <dgm:cxn modelId="{1076243C-9EB5-4B7E-A1E8-98AE6064A117}" type="presOf" srcId="{D4CA4D93-634C-481F-9E28-E20F1C6C1256}" destId="{52226EDB-5091-4528-9464-1906D237F4A9}" srcOrd="0" destOrd="0" presId="urn:microsoft.com/office/officeart/2005/8/layout/hierarchy6"/>
    <dgm:cxn modelId="{BC4B103D-7E9C-4CC7-B8CE-26D2F96487D2}" srcId="{17234585-8EE7-479C-9BBE-EDBEA6E6933B}" destId="{791B37AF-C9AE-42E7-A6E1-22359A6D846E}" srcOrd="0" destOrd="0" parTransId="{92FCFDD0-6E99-4357-882A-6050B434D003}" sibTransId="{EBF8583F-CEC2-499F-B4A1-4F29BA9C0067}"/>
    <dgm:cxn modelId="{14C26447-05BC-463C-AB4F-6D4274FCDC92}" type="presOf" srcId="{C0A0E519-1961-40EA-8255-025D5E0A497E}" destId="{0199E930-C07C-4AC2-904A-E1FD65EFE1A1}" srcOrd="0" destOrd="0" presId="urn:microsoft.com/office/officeart/2005/8/layout/hierarchy6"/>
    <dgm:cxn modelId="{26D31C6B-8084-43DA-B4B7-DA54A4B383A7}" type="presOf" srcId="{62EBE549-9AE8-4FB1-9597-293C3B11E094}" destId="{79539E9B-5FB5-471F-8AF4-BB41EFCE2FD6}" srcOrd="0" destOrd="0" presId="urn:microsoft.com/office/officeart/2005/8/layout/hierarchy6"/>
    <dgm:cxn modelId="{97682E6D-09DD-4551-BCF9-F44D826D959C}" type="presOf" srcId="{FA9AC33D-0269-48EF-9F2A-A11E03593544}" destId="{2E0A678D-3173-4D1D-9255-3D8B67ADDD6B}" srcOrd="0" destOrd="0" presId="urn:microsoft.com/office/officeart/2005/8/layout/hierarchy6"/>
    <dgm:cxn modelId="{5BE26E4D-D29F-42E5-B03B-CE86FDED9251}" type="presOf" srcId="{CC891247-F006-4119-9656-09F3F8FC9D6F}" destId="{FE6CB339-7A07-4F4D-901F-B226798DB6C7}" srcOrd="0" destOrd="0" presId="urn:microsoft.com/office/officeart/2005/8/layout/hierarchy6"/>
    <dgm:cxn modelId="{F96B334E-D5C9-437A-8084-062C0A13D2C8}" srcId="{17234585-8EE7-479C-9BBE-EDBEA6E6933B}" destId="{DD3489D5-8F64-4939-BB86-364872E3C1A9}" srcOrd="1" destOrd="0" parTransId="{FF7FB55C-AA5F-407A-A70B-A30DC65C863E}" sibTransId="{F5626090-AF7C-4D3B-AC44-41EE248318F4}"/>
    <dgm:cxn modelId="{0C045151-564A-4C44-85F1-A14E28AD86C4}" type="presOf" srcId="{900E8E69-C9DE-47C4-AC39-08B9F76459FC}" destId="{FE55A568-3622-448C-BAC9-4C810584ECE2}" srcOrd="0" destOrd="0" presId="urn:microsoft.com/office/officeart/2005/8/layout/hierarchy6"/>
    <dgm:cxn modelId="{CFA83275-7055-4E21-AEAB-6188A1E0DF6E}" type="presOf" srcId="{FE9DF737-4B4D-4295-9D85-836F9A6D4C97}" destId="{714B02AB-3A24-46D1-9FBC-1B4DCC3E5F9A}" srcOrd="0" destOrd="0" presId="urn:microsoft.com/office/officeart/2005/8/layout/hierarchy6"/>
    <dgm:cxn modelId="{A46ACB56-0933-471C-8950-061B79088237}" srcId="{DD3489D5-8F64-4939-BB86-364872E3C1A9}" destId="{F18DC8DE-0070-4074-B666-5DE84D1B51DF}" srcOrd="0" destOrd="0" parTransId="{62EBE549-9AE8-4FB1-9597-293C3B11E094}" sibTransId="{27EDDA69-08B4-4DF2-AA75-FBB7107071D4}"/>
    <dgm:cxn modelId="{2E366877-8837-4A5A-AD23-C090B02B8A22}" type="presOf" srcId="{B6F3F7D4-24E6-4381-8F6C-B1FC7723A5AA}" destId="{9AFA2595-52E4-4018-A2D4-8B79443738F3}" srcOrd="0" destOrd="0" presId="urn:microsoft.com/office/officeart/2005/8/layout/hierarchy6"/>
    <dgm:cxn modelId="{814D347C-7843-405E-9FBA-96D22AF6994D}" type="presOf" srcId="{1A496F33-F268-4491-999E-539315008749}" destId="{DAA46556-226A-4386-9251-5E47D3E75DB1}" srcOrd="0" destOrd="0" presId="urn:microsoft.com/office/officeart/2005/8/layout/hierarchy6"/>
    <dgm:cxn modelId="{798A4180-8DB0-481E-8725-9892F7F7AB1C}" type="presOf" srcId="{B397CF89-8E85-4B3D-BDEB-A9CAA22E955D}" destId="{B1DCA1C4-2FC9-4D64-8F18-7B845D7C1CA1}" srcOrd="0" destOrd="0" presId="urn:microsoft.com/office/officeart/2005/8/layout/hierarchy6"/>
    <dgm:cxn modelId="{89DA9A81-0DA8-47CE-98A9-2AD68E393B7B}" type="presOf" srcId="{FF7FB55C-AA5F-407A-A70B-A30DC65C863E}" destId="{67D5364F-B631-4DFF-A287-9589DBF1AADC}" srcOrd="0" destOrd="0" presId="urn:microsoft.com/office/officeart/2005/8/layout/hierarchy6"/>
    <dgm:cxn modelId="{6AEED08D-9496-46E3-A622-1A3B10135B95}" type="presOf" srcId="{F18DC8DE-0070-4074-B666-5DE84D1B51DF}" destId="{B66DD549-8B84-455C-9F06-6C32A7B76261}" srcOrd="0" destOrd="0" presId="urn:microsoft.com/office/officeart/2005/8/layout/hierarchy6"/>
    <dgm:cxn modelId="{35A44D92-97F5-4C5C-A4C9-DC7007B30A30}" srcId="{791B37AF-C9AE-42E7-A6E1-22359A6D846E}" destId="{30BDC057-15F4-4EC5-B9FA-4E2283ED994F}" srcOrd="0" destOrd="0" parTransId="{4B655BD0-969C-42C5-97ED-5504B33553AF}" sibTransId="{7DED6992-96B9-40BB-B0F1-EACBE1EADEA2}"/>
    <dgm:cxn modelId="{2105C898-F92A-4DFD-99BB-A54A4177BA27}" type="presOf" srcId="{C4EE577F-A3A6-4EB3-936A-0F1A2BAC2DAD}" destId="{A9AF7487-8435-4032-8673-5393DFCF88DD}" srcOrd="0" destOrd="0" presId="urn:microsoft.com/office/officeart/2005/8/layout/hierarchy6"/>
    <dgm:cxn modelId="{CDBF1EA5-D027-4251-9999-66E50ADAD0ED}" type="presOf" srcId="{25501783-5B7E-449B-A313-56351BD48FDA}" destId="{FE57F09B-5E2E-4F9F-A12F-6103BD26360F}" srcOrd="0" destOrd="0" presId="urn:microsoft.com/office/officeart/2005/8/layout/hierarchy6"/>
    <dgm:cxn modelId="{7FAADFA5-BD0F-47F0-9A22-D544D0D02095}" srcId="{17234585-8EE7-479C-9BBE-EDBEA6E6933B}" destId="{C0A0E519-1961-40EA-8255-025D5E0A497E}" srcOrd="3" destOrd="0" parTransId="{FE9DF737-4B4D-4295-9D85-836F9A6D4C97}" sibTransId="{7A61F8EF-9A03-4071-A542-800686DB8A60}"/>
    <dgm:cxn modelId="{938FFFA5-D7EA-48D4-9C1C-A42273991B95}" type="presOf" srcId="{DD3489D5-8F64-4939-BB86-364872E3C1A9}" destId="{05EA7540-F7BE-4819-99A9-3DEDFF44F5CF}" srcOrd="0" destOrd="0" presId="urn:microsoft.com/office/officeart/2005/8/layout/hierarchy6"/>
    <dgm:cxn modelId="{7D4FFDB4-D298-4792-B266-A5DADAD138F6}" type="presOf" srcId="{92FCFDD0-6E99-4357-882A-6050B434D003}" destId="{6021916A-E2DC-46C7-8E30-D2FAD8176D12}" srcOrd="0" destOrd="0" presId="urn:microsoft.com/office/officeart/2005/8/layout/hierarchy6"/>
    <dgm:cxn modelId="{4102F5BF-6EFA-479E-80E1-39060D818B4B}" type="presOf" srcId="{181B84F9-51FF-4BED-B292-EB770A3FB02E}" destId="{867C5692-DF5B-4C6F-A5DF-E7B91379D198}" srcOrd="0" destOrd="0" presId="urn:microsoft.com/office/officeart/2005/8/layout/hierarchy6"/>
    <dgm:cxn modelId="{0BEB30C3-0DA4-4261-B9B2-17E05B9EFB9F}" srcId="{DD3489D5-8F64-4939-BB86-364872E3C1A9}" destId="{B6F3F7D4-24E6-4381-8F6C-B1FC7723A5AA}" srcOrd="1" destOrd="0" parTransId="{04924F1F-0A93-4AD9-A824-8D04AD6928B3}" sibTransId="{7C660E97-0478-4C95-B5A6-0B5B14610457}"/>
    <dgm:cxn modelId="{26E061C9-9967-448F-9891-1CA7B0FB2018}" type="presOf" srcId="{4B655BD0-969C-42C5-97ED-5504B33553AF}" destId="{709D3CDB-1E81-4883-9320-2C53147C61E7}" srcOrd="0" destOrd="0" presId="urn:microsoft.com/office/officeart/2005/8/layout/hierarchy6"/>
    <dgm:cxn modelId="{25B3CFE2-F617-45F8-AA0A-0F1853D22F99}" type="presOf" srcId="{BB15D442-4906-42CB-8F45-AA70A748807E}" destId="{9E4ADEA4-C40C-454F-B84E-E1C942A96849}" srcOrd="0" destOrd="0" presId="urn:microsoft.com/office/officeart/2005/8/layout/hierarchy6"/>
    <dgm:cxn modelId="{9EE96DE8-48C3-4C95-B432-CF7041F60359}" type="presOf" srcId="{791B37AF-C9AE-42E7-A6E1-22359A6D846E}" destId="{3EE806A5-B4B5-432A-9FCD-8E9C896BB9B2}" srcOrd="0" destOrd="0" presId="urn:microsoft.com/office/officeart/2005/8/layout/hierarchy6"/>
    <dgm:cxn modelId="{3080FBEA-5110-4F4E-9797-2FF5A70B3B7F}" srcId="{791B37AF-C9AE-42E7-A6E1-22359A6D846E}" destId="{25501783-5B7E-449B-A313-56351BD48FDA}" srcOrd="2" destOrd="0" parTransId="{900E8E69-C9DE-47C4-AC39-08B9F76459FC}" sibTransId="{4681B701-CD28-4484-BA8A-B6259E069D0E}"/>
    <dgm:cxn modelId="{742974F1-DCF6-4BD3-A349-300614A40892}" srcId="{791B37AF-C9AE-42E7-A6E1-22359A6D846E}" destId="{181B84F9-51FF-4BED-B292-EB770A3FB02E}" srcOrd="1" destOrd="0" parTransId="{C4EE577F-A3A6-4EB3-936A-0F1A2BAC2DAD}" sibTransId="{5CFA7CD6-D4A3-48D5-92A0-E39215A58556}"/>
    <dgm:cxn modelId="{CA165DF2-4BA9-4BC0-AC84-36F91878D492}" srcId="{BB15D442-4906-42CB-8F45-AA70A748807E}" destId="{B397CF89-8E85-4B3D-BDEB-A9CAA22E955D}" srcOrd="1" destOrd="0" parTransId="{FA9AC33D-0269-48EF-9F2A-A11E03593544}" sibTransId="{B503FB15-F7AF-4ADD-949E-554362A13723}"/>
    <dgm:cxn modelId="{C327BDBD-DE93-4A39-9FE2-5E60BC9510FC}" type="presParOf" srcId="{52226EDB-5091-4528-9464-1906D237F4A9}" destId="{08685E68-EDC1-49AC-A46E-D160CC63F2F0}" srcOrd="0" destOrd="0" presId="urn:microsoft.com/office/officeart/2005/8/layout/hierarchy6"/>
    <dgm:cxn modelId="{3F792B2C-AEC2-4931-87F3-98FDE59F252B}" type="presParOf" srcId="{08685E68-EDC1-49AC-A46E-D160CC63F2F0}" destId="{7A58BB67-D8F4-408E-B794-148504248F6C}" srcOrd="0" destOrd="0" presId="urn:microsoft.com/office/officeart/2005/8/layout/hierarchy6"/>
    <dgm:cxn modelId="{27FDC4B0-9673-4167-B09D-54630D09EBB0}" type="presParOf" srcId="{7A58BB67-D8F4-408E-B794-148504248F6C}" destId="{A2694DE6-E08F-437D-BE9F-8BBB74E0D971}" srcOrd="0" destOrd="0" presId="urn:microsoft.com/office/officeart/2005/8/layout/hierarchy6"/>
    <dgm:cxn modelId="{5917B443-DDA3-441B-A071-5F2642096838}" type="presParOf" srcId="{A2694DE6-E08F-437D-BE9F-8BBB74E0D971}" destId="{E42A81B8-7DFE-48A4-91FC-96A837B37909}" srcOrd="0" destOrd="0" presId="urn:microsoft.com/office/officeart/2005/8/layout/hierarchy6"/>
    <dgm:cxn modelId="{97553BAF-FD03-4596-8A4C-CE23B1652756}" type="presParOf" srcId="{A2694DE6-E08F-437D-BE9F-8BBB74E0D971}" destId="{F1DADE40-EF87-4603-949F-ABB2EA94F690}" srcOrd="1" destOrd="0" presId="urn:microsoft.com/office/officeart/2005/8/layout/hierarchy6"/>
    <dgm:cxn modelId="{4BB9FBB4-A3B5-43A9-987E-F4AC7012B3C2}" type="presParOf" srcId="{F1DADE40-EF87-4603-949F-ABB2EA94F690}" destId="{6021916A-E2DC-46C7-8E30-D2FAD8176D12}" srcOrd="0" destOrd="0" presId="urn:microsoft.com/office/officeart/2005/8/layout/hierarchy6"/>
    <dgm:cxn modelId="{03921B10-C9AD-496E-AF68-FB3FA8F895EB}" type="presParOf" srcId="{F1DADE40-EF87-4603-949F-ABB2EA94F690}" destId="{4A7E9D51-D55E-4D6E-936C-9A99CDF85A74}" srcOrd="1" destOrd="0" presId="urn:microsoft.com/office/officeart/2005/8/layout/hierarchy6"/>
    <dgm:cxn modelId="{A9612D0C-30C0-4D2D-B9E7-731C3F69F4D0}" type="presParOf" srcId="{4A7E9D51-D55E-4D6E-936C-9A99CDF85A74}" destId="{3EE806A5-B4B5-432A-9FCD-8E9C896BB9B2}" srcOrd="0" destOrd="0" presId="urn:microsoft.com/office/officeart/2005/8/layout/hierarchy6"/>
    <dgm:cxn modelId="{B6C7F545-058C-4B30-BC1A-C86544DC2A19}" type="presParOf" srcId="{4A7E9D51-D55E-4D6E-936C-9A99CDF85A74}" destId="{F81A980D-3EB0-459D-84A6-8E1817CC983C}" srcOrd="1" destOrd="0" presId="urn:microsoft.com/office/officeart/2005/8/layout/hierarchy6"/>
    <dgm:cxn modelId="{2A4F00D4-6E86-46B4-A68D-1EEA62A4A79E}" type="presParOf" srcId="{F81A980D-3EB0-459D-84A6-8E1817CC983C}" destId="{709D3CDB-1E81-4883-9320-2C53147C61E7}" srcOrd="0" destOrd="0" presId="urn:microsoft.com/office/officeart/2005/8/layout/hierarchy6"/>
    <dgm:cxn modelId="{64398EA0-40A5-4C3B-AC03-AFA5C85B8246}" type="presParOf" srcId="{F81A980D-3EB0-459D-84A6-8E1817CC983C}" destId="{8EFCB589-7654-4BF5-9505-853DAC13E504}" srcOrd="1" destOrd="0" presId="urn:microsoft.com/office/officeart/2005/8/layout/hierarchy6"/>
    <dgm:cxn modelId="{47DD8FA4-B445-465C-A876-C8145957E71E}" type="presParOf" srcId="{8EFCB589-7654-4BF5-9505-853DAC13E504}" destId="{6D9AB29C-E37E-4A96-9014-9BE6B7784075}" srcOrd="0" destOrd="0" presId="urn:microsoft.com/office/officeart/2005/8/layout/hierarchy6"/>
    <dgm:cxn modelId="{AA32A73A-E406-4D57-A702-3D0B78A3EA22}" type="presParOf" srcId="{8EFCB589-7654-4BF5-9505-853DAC13E504}" destId="{8812D8C2-B6F9-4FB1-ABD8-EACF5E8E4104}" srcOrd="1" destOrd="0" presId="urn:microsoft.com/office/officeart/2005/8/layout/hierarchy6"/>
    <dgm:cxn modelId="{2AB710BB-0AE8-4AF4-82B8-5EF6504ED72E}" type="presParOf" srcId="{F81A980D-3EB0-459D-84A6-8E1817CC983C}" destId="{A9AF7487-8435-4032-8673-5393DFCF88DD}" srcOrd="2" destOrd="0" presId="urn:microsoft.com/office/officeart/2005/8/layout/hierarchy6"/>
    <dgm:cxn modelId="{4FE730A7-EE4B-4566-AA64-905FA5373C36}" type="presParOf" srcId="{F81A980D-3EB0-459D-84A6-8E1817CC983C}" destId="{E3589BD3-4E68-4E42-8364-D8A834E54589}" srcOrd="3" destOrd="0" presId="urn:microsoft.com/office/officeart/2005/8/layout/hierarchy6"/>
    <dgm:cxn modelId="{1B8D4249-6209-45EA-AEE8-1F8A821C1316}" type="presParOf" srcId="{E3589BD3-4E68-4E42-8364-D8A834E54589}" destId="{867C5692-DF5B-4C6F-A5DF-E7B91379D198}" srcOrd="0" destOrd="0" presId="urn:microsoft.com/office/officeart/2005/8/layout/hierarchy6"/>
    <dgm:cxn modelId="{46A50C45-F2CF-4D87-A125-7BD5378CBE1E}" type="presParOf" srcId="{E3589BD3-4E68-4E42-8364-D8A834E54589}" destId="{E620A55D-C092-4AE6-978F-5278CED48836}" srcOrd="1" destOrd="0" presId="urn:microsoft.com/office/officeart/2005/8/layout/hierarchy6"/>
    <dgm:cxn modelId="{B6200777-5CB1-4ABD-B12D-01798B07DF70}" type="presParOf" srcId="{F81A980D-3EB0-459D-84A6-8E1817CC983C}" destId="{FE55A568-3622-448C-BAC9-4C810584ECE2}" srcOrd="4" destOrd="0" presId="urn:microsoft.com/office/officeart/2005/8/layout/hierarchy6"/>
    <dgm:cxn modelId="{8C675648-2D4B-4492-B22D-54CB83D8416B}" type="presParOf" srcId="{F81A980D-3EB0-459D-84A6-8E1817CC983C}" destId="{E0A241AE-7515-4C2E-936F-C3FB8D58D108}" srcOrd="5" destOrd="0" presId="urn:microsoft.com/office/officeart/2005/8/layout/hierarchy6"/>
    <dgm:cxn modelId="{C74E4D5B-AE3C-4D95-955A-ABE6D86980CF}" type="presParOf" srcId="{E0A241AE-7515-4C2E-936F-C3FB8D58D108}" destId="{FE57F09B-5E2E-4F9F-A12F-6103BD26360F}" srcOrd="0" destOrd="0" presId="urn:microsoft.com/office/officeart/2005/8/layout/hierarchy6"/>
    <dgm:cxn modelId="{3AC97049-84FC-4743-9474-AC8B7F07ACA4}" type="presParOf" srcId="{E0A241AE-7515-4C2E-936F-C3FB8D58D108}" destId="{7DA99B40-2203-4062-947B-FCDB743C3D90}" srcOrd="1" destOrd="0" presId="urn:microsoft.com/office/officeart/2005/8/layout/hierarchy6"/>
    <dgm:cxn modelId="{8B03F61E-8CCE-4C72-9617-9DAEB26DF969}" type="presParOf" srcId="{F1DADE40-EF87-4603-949F-ABB2EA94F690}" destId="{67D5364F-B631-4DFF-A287-9589DBF1AADC}" srcOrd="2" destOrd="0" presId="urn:microsoft.com/office/officeart/2005/8/layout/hierarchy6"/>
    <dgm:cxn modelId="{2E86D09E-872B-4D99-8B5F-F705AD9A4D9C}" type="presParOf" srcId="{F1DADE40-EF87-4603-949F-ABB2EA94F690}" destId="{AA596977-B7B4-47AD-836B-F46E20B9CA12}" srcOrd="3" destOrd="0" presId="urn:microsoft.com/office/officeart/2005/8/layout/hierarchy6"/>
    <dgm:cxn modelId="{78DEE22B-7BEC-4B93-8522-D382EA94AEFF}" type="presParOf" srcId="{AA596977-B7B4-47AD-836B-F46E20B9CA12}" destId="{05EA7540-F7BE-4819-99A9-3DEDFF44F5CF}" srcOrd="0" destOrd="0" presId="urn:microsoft.com/office/officeart/2005/8/layout/hierarchy6"/>
    <dgm:cxn modelId="{C7DA7655-5D15-4F3B-BDEB-A5C3F6BB16BD}" type="presParOf" srcId="{AA596977-B7B4-47AD-836B-F46E20B9CA12}" destId="{F189F399-8DA9-4B59-8836-813A2E1E693A}" srcOrd="1" destOrd="0" presId="urn:microsoft.com/office/officeart/2005/8/layout/hierarchy6"/>
    <dgm:cxn modelId="{8960293D-EBCB-4C3A-8BD2-34BAFF903EB9}" type="presParOf" srcId="{F189F399-8DA9-4B59-8836-813A2E1E693A}" destId="{79539E9B-5FB5-471F-8AF4-BB41EFCE2FD6}" srcOrd="0" destOrd="0" presId="urn:microsoft.com/office/officeart/2005/8/layout/hierarchy6"/>
    <dgm:cxn modelId="{B8E83B52-AED5-4B62-810F-8320A074C511}" type="presParOf" srcId="{F189F399-8DA9-4B59-8836-813A2E1E693A}" destId="{F8AF150C-4533-4C2F-B593-7A968F668333}" srcOrd="1" destOrd="0" presId="urn:microsoft.com/office/officeart/2005/8/layout/hierarchy6"/>
    <dgm:cxn modelId="{A0B28509-81D5-4452-B318-A31F0180478A}" type="presParOf" srcId="{F8AF150C-4533-4C2F-B593-7A968F668333}" destId="{B66DD549-8B84-455C-9F06-6C32A7B76261}" srcOrd="0" destOrd="0" presId="urn:microsoft.com/office/officeart/2005/8/layout/hierarchy6"/>
    <dgm:cxn modelId="{3BA9760D-2CE8-4FA5-A878-470F590BDDBE}" type="presParOf" srcId="{F8AF150C-4533-4C2F-B593-7A968F668333}" destId="{BD8D4B77-A4E1-401C-A066-1F24C7BB188D}" srcOrd="1" destOrd="0" presId="urn:microsoft.com/office/officeart/2005/8/layout/hierarchy6"/>
    <dgm:cxn modelId="{C0AD873B-82CA-4D02-B872-96255E9F80F2}" type="presParOf" srcId="{F189F399-8DA9-4B59-8836-813A2E1E693A}" destId="{88C58EDB-6F89-45FD-AF92-26F5E4A1BF41}" srcOrd="2" destOrd="0" presId="urn:microsoft.com/office/officeart/2005/8/layout/hierarchy6"/>
    <dgm:cxn modelId="{A6B87822-40BB-48CE-B6C5-21B3E5E6463D}" type="presParOf" srcId="{F189F399-8DA9-4B59-8836-813A2E1E693A}" destId="{BF8C25D1-96F1-4ABA-AB19-F3E1BE450BE1}" srcOrd="3" destOrd="0" presId="urn:microsoft.com/office/officeart/2005/8/layout/hierarchy6"/>
    <dgm:cxn modelId="{4430FFD8-3146-41C1-8FCD-614A59E31E62}" type="presParOf" srcId="{BF8C25D1-96F1-4ABA-AB19-F3E1BE450BE1}" destId="{9AFA2595-52E4-4018-A2D4-8B79443738F3}" srcOrd="0" destOrd="0" presId="urn:microsoft.com/office/officeart/2005/8/layout/hierarchy6"/>
    <dgm:cxn modelId="{1924CA40-36B7-4022-8B6D-42F6F22A3AC9}" type="presParOf" srcId="{BF8C25D1-96F1-4ABA-AB19-F3E1BE450BE1}" destId="{617B1361-5C5C-4678-A4AE-454C8D770943}" srcOrd="1" destOrd="0" presId="urn:microsoft.com/office/officeart/2005/8/layout/hierarchy6"/>
    <dgm:cxn modelId="{08CE5CFB-0E40-475F-95DD-27A9665D093F}" type="presParOf" srcId="{F1DADE40-EF87-4603-949F-ABB2EA94F690}" destId="{DAA46556-226A-4386-9251-5E47D3E75DB1}" srcOrd="4" destOrd="0" presId="urn:microsoft.com/office/officeart/2005/8/layout/hierarchy6"/>
    <dgm:cxn modelId="{6D1C5B2B-C6B1-4BA1-9654-5AA1D67D3F85}" type="presParOf" srcId="{F1DADE40-EF87-4603-949F-ABB2EA94F690}" destId="{90CCF832-D3AA-47F9-90EC-5F0CD79BE031}" srcOrd="5" destOrd="0" presId="urn:microsoft.com/office/officeart/2005/8/layout/hierarchy6"/>
    <dgm:cxn modelId="{9BE50492-8A2E-4614-A59A-7A989325A71F}" type="presParOf" srcId="{90CCF832-D3AA-47F9-90EC-5F0CD79BE031}" destId="{9E4ADEA4-C40C-454F-B84E-E1C942A96849}" srcOrd="0" destOrd="0" presId="urn:microsoft.com/office/officeart/2005/8/layout/hierarchy6"/>
    <dgm:cxn modelId="{B0CFA13E-5E28-47AA-A395-5B1ECA71949E}" type="presParOf" srcId="{90CCF832-D3AA-47F9-90EC-5F0CD79BE031}" destId="{B190FA82-52B3-4B2F-8E38-7A1965079B7C}" srcOrd="1" destOrd="0" presId="urn:microsoft.com/office/officeart/2005/8/layout/hierarchy6"/>
    <dgm:cxn modelId="{F97A526D-96E5-401F-80D8-9DFBF1CEDC33}" type="presParOf" srcId="{B190FA82-52B3-4B2F-8E38-7A1965079B7C}" destId="{57F514D8-B513-40F7-8E1D-0F733BA736C2}" srcOrd="0" destOrd="0" presId="urn:microsoft.com/office/officeart/2005/8/layout/hierarchy6"/>
    <dgm:cxn modelId="{F083C682-8BD1-45AF-BD3B-B921E33E7B3A}" type="presParOf" srcId="{B190FA82-52B3-4B2F-8E38-7A1965079B7C}" destId="{E4431508-D53B-425A-9D0E-D7D5AB2863CE}" srcOrd="1" destOrd="0" presId="urn:microsoft.com/office/officeart/2005/8/layout/hierarchy6"/>
    <dgm:cxn modelId="{218F985A-78BD-4B40-B4B5-81DCF3824A0E}" type="presParOf" srcId="{E4431508-D53B-425A-9D0E-D7D5AB2863CE}" destId="{FE6CB339-7A07-4F4D-901F-B226798DB6C7}" srcOrd="0" destOrd="0" presId="urn:microsoft.com/office/officeart/2005/8/layout/hierarchy6"/>
    <dgm:cxn modelId="{6996ADEC-5AD5-4467-9E7F-FA080F9A0BAF}" type="presParOf" srcId="{E4431508-D53B-425A-9D0E-D7D5AB2863CE}" destId="{9129F1BA-E3C5-49FA-82D7-C31CB3021175}" srcOrd="1" destOrd="0" presId="urn:microsoft.com/office/officeart/2005/8/layout/hierarchy6"/>
    <dgm:cxn modelId="{239A099D-1A13-4580-AE71-8182B1C24C5B}" type="presParOf" srcId="{B190FA82-52B3-4B2F-8E38-7A1965079B7C}" destId="{2E0A678D-3173-4D1D-9255-3D8B67ADDD6B}" srcOrd="2" destOrd="0" presId="urn:microsoft.com/office/officeart/2005/8/layout/hierarchy6"/>
    <dgm:cxn modelId="{4E62AF8B-A7E0-4E21-A707-E44BCF9C1D58}" type="presParOf" srcId="{B190FA82-52B3-4B2F-8E38-7A1965079B7C}" destId="{2ED2AFE4-4289-40C0-9054-4171498CDE87}" srcOrd="3" destOrd="0" presId="urn:microsoft.com/office/officeart/2005/8/layout/hierarchy6"/>
    <dgm:cxn modelId="{5E99E1D0-B962-4088-94DD-0370F69EA66C}" type="presParOf" srcId="{2ED2AFE4-4289-40C0-9054-4171498CDE87}" destId="{B1DCA1C4-2FC9-4D64-8F18-7B845D7C1CA1}" srcOrd="0" destOrd="0" presId="urn:microsoft.com/office/officeart/2005/8/layout/hierarchy6"/>
    <dgm:cxn modelId="{D89F2C0E-F853-458F-99BA-C823ECD09C91}" type="presParOf" srcId="{2ED2AFE4-4289-40C0-9054-4171498CDE87}" destId="{144AC54B-CFC8-4326-AE5B-E0D7311ACEBF}" srcOrd="1" destOrd="0" presId="urn:microsoft.com/office/officeart/2005/8/layout/hierarchy6"/>
    <dgm:cxn modelId="{E5EDF2E1-AAE1-4393-A75B-0CFA1D6E2444}" type="presParOf" srcId="{F1DADE40-EF87-4603-949F-ABB2EA94F690}" destId="{714B02AB-3A24-46D1-9FBC-1B4DCC3E5F9A}" srcOrd="6" destOrd="0" presId="urn:microsoft.com/office/officeart/2005/8/layout/hierarchy6"/>
    <dgm:cxn modelId="{970B91F8-C8B1-4AF8-A7AD-C29C642A3F94}" type="presParOf" srcId="{F1DADE40-EF87-4603-949F-ABB2EA94F690}" destId="{B1B91869-DA8A-42DE-85DA-DBB4713E9B76}" srcOrd="7" destOrd="0" presId="urn:microsoft.com/office/officeart/2005/8/layout/hierarchy6"/>
    <dgm:cxn modelId="{E58EAD4C-1EAB-4B22-978E-89EEB7275100}" type="presParOf" srcId="{B1B91869-DA8A-42DE-85DA-DBB4713E9B76}" destId="{0199E930-C07C-4AC2-904A-E1FD65EFE1A1}" srcOrd="0" destOrd="0" presId="urn:microsoft.com/office/officeart/2005/8/layout/hierarchy6"/>
    <dgm:cxn modelId="{CBE21D03-04B4-41C0-B6AE-4E11581054CC}" type="presParOf" srcId="{B1B91869-DA8A-42DE-85DA-DBB4713E9B76}" destId="{9688FBCE-756C-45C6-8468-41EBA5779C60}" srcOrd="1" destOrd="0" presId="urn:microsoft.com/office/officeart/2005/8/layout/hierarchy6"/>
    <dgm:cxn modelId="{CB70D147-91FB-42B6-BB74-A9205A7953D6}" type="presParOf" srcId="{52226EDB-5091-4528-9464-1906D237F4A9}" destId="{C33B3902-64B9-49DC-A601-2A01154D776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A81B8-7DFE-48A4-91FC-96A837B37909}">
      <dsp:nvSpPr>
        <dsp:cNvPr id="0" name=""/>
        <dsp:cNvSpPr/>
      </dsp:nvSpPr>
      <dsp:spPr>
        <a:xfrm>
          <a:off x="4647701" y="1563506"/>
          <a:ext cx="2829617" cy="1018140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</a:rPr>
            <a:t>OPĆE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bg1"/>
              </a:solidFill>
            </a:rPr>
            <a:t>SAMOPOŠTOVANJE</a:t>
          </a:r>
        </a:p>
      </dsp:txBody>
      <dsp:txXfrm>
        <a:off x="4677521" y="1593326"/>
        <a:ext cx="2769977" cy="958500"/>
      </dsp:txXfrm>
    </dsp:sp>
    <dsp:sp modelId="{6021916A-E2DC-46C7-8E30-D2FAD8176D12}">
      <dsp:nvSpPr>
        <dsp:cNvPr id="0" name=""/>
        <dsp:cNvSpPr/>
      </dsp:nvSpPr>
      <dsp:spPr>
        <a:xfrm>
          <a:off x="2023169" y="2581647"/>
          <a:ext cx="4039340" cy="514788"/>
        </a:xfrm>
        <a:custGeom>
          <a:avLst/>
          <a:gdLst/>
          <a:ahLst/>
          <a:cxnLst/>
          <a:rect l="0" t="0" r="0" b="0"/>
          <a:pathLst>
            <a:path>
              <a:moveTo>
                <a:pt x="4039340" y="0"/>
              </a:moveTo>
              <a:lnTo>
                <a:pt x="4039340" y="257394"/>
              </a:lnTo>
              <a:lnTo>
                <a:pt x="0" y="257394"/>
              </a:lnTo>
              <a:lnTo>
                <a:pt x="0" y="5147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806A5-B4B5-432A-9FCD-8E9C896BB9B2}">
      <dsp:nvSpPr>
        <dsp:cNvPr id="0" name=""/>
        <dsp:cNvSpPr/>
      </dsp:nvSpPr>
      <dsp:spPr>
        <a:xfrm>
          <a:off x="937505" y="3096435"/>
          <a:ext cx="2171327" cy="86966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ŠKOLSKA</a:t>
          </a:r>
          <a:r>
            <a:rPr lang="hr-HR" sz="1200" kern="1200" dirty="0">
              <a:solidFill>
                <a:schemeClr val="bg1"/>
              </a:solidFill>
            </a:rPr>
            <a:t> </a:t>
          </a:r>
          <a:r>
            <a:rPr lang="hr-HR" sz="1800" kern="1200" dirty="0">
              <a:solidFill>
                <a:schemeClr val="bg1"/>
              </a:solidFill>
            </a:rPr>
            <a:t>KOMPETENCIJA</a:t>
          </a:r>
        </a:p>
      </dsp:txBody>
      <dsp:txXfrm>
        <a:off x="962977" y="3121907"/>
        <a:ext cx="2120383" cy="818720"/>
      </dsp:txXfrm>
    </dsp:sp>
    <dsp:sp modelId="{709D3CDB-1E81-4883-9320-2C53147C61E7}">
      <dsp:nvSpPr>
        <dsp:cNvPr id="0" name=""/>
        <dsp:cNvSpPr/>
      </dsp:nvSpPr>
      <dsp:spPr>
        <a:xfrm>
          <a:off x="700287" y="3966100"/>
          <a:ext cx="1322882" cy="1050326"/>
        </a:xfrm>
        <a:custGeom>
          <a:avLst/>
          <a:gdLst/>
          <a:ahLst/>
          <a:cxnLst/>
          <a:rect l="0" t="0" r="0" b="0"/>
          <a:pathLst>
            <a:path>
              <a:moveTo>
                <a:pt x="1322882" y="0"/>
              </a:moveTo>
              <a:lnTo>
                <a:pt x="1322882" y="525163"/>
              </a:lnTo>
              <a:lnTo>
                <a:pt x="0" y="525163"/>
              </a:lnTo>
              <a:lnTo>
                <a:pt x="0" y="10503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AB29C-E37E-4A96-9014-9BE6B7784075}">
      <dsp:nvSpPr>
        <dsp:cNvPr id="0" name=""/>
        <dsp:cNvSpPr/>
      </dsp:nvSpPr>
      <dsp:spPr>
        <a:xfrm>
          <a:off x="102394" y="5016427"/>
          <a:ext cx="1195787" cy="555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JEZIK</a:t>
          </a:r>
        </a:p>
      </dsp:txBody>
      <dsp:txXfrm>
        <a:off x="118656" y="5032689"/>
        <a:ext cx="1163263" cy="522698"/>
      </dsp:txXfrm>
    </dsp:sp>
    <dsp:sp modelId="{A9AF7487-8435-4032-8673-5393DFCF88DD}">
      <dsp:nvSpPr>
        <dsp:cNvPr id="0" name=""/>
        <dsp:cNvSpPr/>
      </dsp:nvSpPr>
      <dsp:spPr>
        <a:xfrm>
          <a:off x="1977449" y="3966100"/>
          <a:ext cx="91440" cy="10607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393"/>
              </a:lnTo>
              <a:lnTo>
                <a:pt x="86670" y="530393"/>
              </a:lnTo>
              <a:lnTo>
                <a:pt x="86670" y="10607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C5692-DF5B-4C6F-A5DF-E7B91379D198}">
      <dsp:nvSpPr>
        <dsp:cNvPr id="0" name=""/>
        <dsp:cNvSpPr/>
      </dsp:nvSpPr>
      <dsp:spPr>
        <a:xfrm>
          <a:off x="1466226" y="5026887"/>
          <a:ext cx="1195787" cy="555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MATEMATIKA</a:t>
          </a:r>
        </a:p>
      </dsp:txBody>
      <dsp:txXfrm>
        <a:off x="1482488" y="5043149"/>
        <a:ext cx="1163263" cy="522698"/>
      </dsp:txXfrm>
    </dsp:sp>
    <dsp:sp modelId="{FE55A568-3622-448C-BAC9-4C810584ECE2}">
      <dsp:nvSpPr>
        <dsp:cNvPr id="0" name=""/>
        <dsp:cNvSpPr/>
      </dsp:nvSpPr>
      <dsp:spPr>
        <a:xfrm>
          <a:off x="2023169" y="3966100"/>
          <a:ext cx="1471634" cy="1018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474"/>
              </a:lnTo>
              <a:lnTo>
                <a:pt x="1471634" y="509474"/>
              </a:lnTo>
              <a:lnTo>
                <a:pt x="1471634" y="10189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7F09B-5E2E-4F9F-A12F-6103BD26360F}">
      <dsp:nvSpPr>
        <dsp:cNvPr id="0" name=""/>
        <dsp:cNvSpPr/>
      </dsp:nvSpPr>
      <dsp:spPr>
        <a:xfrm>
          <a:off x="2896910" y="4985050"/>
          <a:ext cx="1195787" cy="555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OSTALI PREDMETI</a:t>
          </a:r>
        </a:p>
      </dsp:txBody>
      <dsp:txXfrm>
        <a:off x="2913172" y="5001312"/>
        <a:ext cx="1163263" cy="522698"/>
      </dsp:txXfrm>
    </dsp:sp>
    <dsp:sp modelId="{67D5364F-B631-4DFF-A287-9589DBF1AADC}">
      <dsp:nvSpPr>
        <dsp:cNvPr id="0" name=""/>
        <dsp:cNvSpPr/>
      </dsp:nvSpPr>
      <dsp:spPr>
        <a:xfrm>
          <a:off x="5250948" y="2581647"/>
          <a:ext cx="811561" cy="463904"/>
        </a:xfrm>
        <a:custGeom>
          <a:avLst/>
          <a:gdLst/>
          <a:ahLst/>
          <a:cxnLst/>
          <a:rect l="0" t="0" r="0" b="0"/>
          <a:pathLst>
            <a:path>
              <a:moveTo>
                <a:pt x="811561" y="0"/>
              </a:moveTo>
              <a:lnTo>
                <a:pt x="811561" y="231952"/>
              </a:lnTo>
              <a:lnTo>
                <a:pt x="0" y="231952"/>
              </a:lnTo>
              <a:lnTo>
                <a:pt x="0" y="4639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A7540-F7BE-4819-99A9-3DEDFF44F5CF}">
      <dsp:nvSpPr>
        <dsp:cNvPr id="0" name=""/>
        <dsp:cNvSpPr/>
      </dsp:nvSpPr>
      <dsp:spPr>
        <a:xfrm>
          <a:off x="4165284" y="3045551"/>
          <a:ext cx="2171327" cy="869664"/>
        </a:xfrm>
        <a:prstGeom prst="roundRect">
          <a:avLst>
            <a:gd name="adj" fmla="val 10000"/>
          </a:avLst>
        </a:prstGeom>
        <a:solidFill>
          <a:srgbClr val="CC33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SOCIJALNA KOMPETENCIJA</a:t>
          </a:r>
        </a:p>
      </dsp:txBody>
      <dsp:txXfrm>
        <a:off x="4190756" y="3071023"/>
        <a:ext cx="2120383" cy="818720"/>
      </dsp:txXfrm>
    </dsp:sp>
    <dsp:sp modelId="{79539E9B-5FB5-471F-8AF4-BB41EFCE2FD6}">
      <dsp:nvSpPr>
        <dsp:cNvPr id="0" name=""/>
        <dsp:cNvSpPr/>
      </dsp:nvSpPr>
      <dsp:spPr>
        <a:xfrm>
          <a:off x="4890010" y="3915216"/>
          <a:ext cx="360937" cy="1069833"/>
        </a:xfrm>
        <a:custGeom>
          <a:avLst/>
          <a:gdLst/>
          <a:ahLst/>
          <a:cxnLst/>
          <a:rect l="0" t="0" r="0" b="0"/>
          <a:pathLst>
            <a:path>
              <a:moveTo>
                <a:pt x="360937" y="0"/>
              </a:moveTo>
              <a:lnTo>
                <a:pt x="360937" y="534916"/>
              </a:lnTo>
              <a:lnTo>
                <a:pt x="0" y="534916"/>
              </a:lnTo>
              <a:lnTo>
                <a:pt x="0" y="10698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DD549-8B84-455C-9F06-6C32A7B76261}">
      <dsp:nvSpPr>
        <dsp:cNvPr id="0" name=""/>
        <dsp:cNvSpPr/>
      </dsp:nvSpPr>
      <dsp:spPr>
        <a:xfrm>
          <a:off x="4292116" y="4985050"/>
          <a:ext cx="1195787" cy="555222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ODNOS S VRŠNJACIMA</a:t>
          </a:r>
        </a:p>
      </dsp:txBody>
      <dsp:txXfrm>
        <a:off x="4308378" y="5001312"/>
        <a:ext cx="1163263" cy="522698"/>
      </dsp:txXfrm>
    </dsp:sp>
    <dsp:sp modelId="{88C58EDB-6F89-45FD-AF92-26F5E4A1BF41}">
      <dsp:nvSpPr>
        <dsp:cNvPr id="0" name=""/>
        <dsp:cNvSpPr/>
      </dsp:nvSpPr>
      <dsp:spPr>
        <a:xfrm>
          <a:off x="5250948" y="3915216"/>
          <a:ext cx="1034268" cy="1069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916"/>
              </a:lnTo>
              <a:lnTo>
                <a:pt x="1034268" y="534916"/>
              </a:lnTo>
              <a:lnTo>
                <a:pt x="1034268" y="10698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A2595-52E4-4018-A2D4-8B79443738F3}">
      <dsp:nvSpPr>
        <dsp:cNvPr id="0" name=""/>
        <dsp:cNvSpPr/>
      </dsp:nvSpPr>
      <dsp:spPr>
        <a:xfrm>
          <a:off x="5687323" y="4985050"/>
          <a:ext cx="1195787" cy="555222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ODNOS S RODITELJIMA</a:t>
          </a:r>
        </a:p>
      </dsp:txBody>
      <dsp:txXfrm>
        <a:off x="5703585" y="5001312"/>
        <a:ext cx="1163263" cy="522698"/>
      </dsp:txXfrm>
    </dsp:sp>
    <dsp:sp modelId="{DAA46556-226A-4386-9251-5E47D3E75DB1}">
      <dsp:nvSpPr>
        <dsp:cNvPr id="0" name=""/>
        <dsp:cNvSpPr/>
      </dsp:nvSpPr>
      <dsp:spPr>
        <a:xfrm>
          <a:off x="6062509" y="2581647"/>
          <a:ext cx="2376930" cy="55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30"/>
              </a:lnTo>
              <a:lnTo>
                <a:pt x="2376930" y="275230"/>
              </a:lnTo>
              <a:lnTo>
                <a:pt x="2376930" y="5504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ADEA4-C40C-454F-B84E-E1C942A96849}">
      <dsp:nvSpPr>
        <dsp:cNvPr id="0" name=""/>
        <dsp:cNvSpPr/>
      </dsp:nvSpPr>
      <dsp:spPr>
        <a:xfrm>
          <a:off x="7353776" y="3132108"/>
          <a:ext cx="2171327" cy="86966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bg1"/>
              </a:solidFill>
            </a:rPr>
            <a:t>TJEL. / SPORTSKA </a:t>
          </a:r>
          <a:r>
            <a:rPr lang="hr-HR" sz="1800" kern="1200" dirty="0">
              <a:solidFill>
                <a:schemeClr val="bg1"/>
              </a:solidFill>
            </a:rPr>
            <a:t>KOMPETENCIJA</a:t>
          </a:r>
        </a:p>
      </dsp:txBody>
      <dsp:txXfrm>
        <a:off x="7379248" y="3157580"/>
        <a:ext cx="2120383" cy="818720"/>
      </dsp:txXfrm>
    </dsp:sp>
    <dsp:sp modelId="{57F514D8-B513-40F7-8E1D-0F733BA736C2}">
      <dsp:nvSpPr>
        <dsp:cNvPr id="0" name=""/>
        <dsp:cNvSpPr/>
      </dsp:nvSpPr>
      <dsp:spPr>
        <a:xfrm>
          <a:off x="7684526" y="4001773"/>
          <a:ext cx="754914" cy="983276"/>
        </a:xfrm>
        <a:custGeom>
          <a:avLst/>
          <a:gdLst/>
          <a:ahLst/>
          <a:cxnLst/>
          <a:rect l="0" t="0" r="0" b="0"/>
          <a:pathLst>
            <a:path>
              <a:moveTo>
                <a:pt x="754914" y="0"/>
              </a:moveTo>
              <a:lnTo>
                <a:pt x="754914" y="491638"/>
              </a:lnTo>
              <a:lnTo>
                <a:pt x="0" y="491638"/>
              </a:lnTo>
              <a:lnTo>
                <a:pt x="0" y="983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CB339-7A07-4F4D-901F-B226798DB6C7}">
      <dsp:nvSpPr>
        <dsp:cNvPr id="0" name=""/>
        <dsp:cNvSpPr/>
      </dsp:nvSpPr>
      <dsp:spPr>
        <a:xfrm>
          <a:off x="7086632" y="4985050"/>
          <a:ext cx="1195787" cy="555222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IGRE NA OTVORENOM</a:t>
          </a:r>
        </a:p>
      </dsp:txBody>
      <dsp:txXfrm>
        <a:off x="7102894" y="5001312"/>
        <a:ext cx="1163263" cy="522698"/>
      </dsp:txXfrm>
    </dsp:sp>
    <dsp:sp modelId="{2E0A678D-3173-4D1D-9255-3D8B67ADDD6B}">
      <dsp:nvSpPr>
        <dsp:cNvPr id="0" name=""/>
        <dsp:cNvSpPr/>
      </dsp:nvSpPr>
      <dsp:spPr>
        <a:xfrm>
          <a:off x="8439440" y="4001773"/>
          <a:ext cx="675769" cy="98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638"/>
              </a:lnTo>
              <a:lnTo>
                <a:pt x="675769" y="491638"/>
              </a:lnTo>
              <a:lnTo>
                <a:pt x="675769" y="9832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CA1C4-2FC9-4D64-8F18-7B845D7C1CA1}">
      <dsp:nvSpPr>
        <dsp:cNvPr id="0" name=""/>
        <dsp:cNvSpPr/>
      </dsp:nvSpPr>
      <dsp:spPr>
        <a:xfrm>
          <a:off x="8517316" y="4985050"/>
          <a:ext cx="1195787" cy="555222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SPORTOVI</a:t>
          </a:r>
        </a:p>
      </dsp:txBody>
      <dsp:txXfrm>
        <a:off x="8533578" y="5001312"/>
        <a:ext cx="1163263" cy="522698"/>
      </dsp:txXfrm>
    </dsp:sp>
    <dsp:sp modelId="{714B02AB-3A24-46D1-9FBC-1B4DCC3E5F9A}">
      <dsp:nvSpPr>
        <dsp:cNvPr id="0" name=""/>
        <dsp:cNvSpPr/>
      </dsp:nvSpPr>
      <dsp:spPr>
        <a:xfrm>
          <a:off x="6062509" y="2581647"/>
          <a:ext cx="4814529" cy="55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30"/>
              </a:lnTo>
              <a:lnTo>
                <a:pt x="4814529" y="275230"/>
              </a:lnTo>
              <a:lnTo>
                <a:pt x="4814529" y="5504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9E930-C07C-4AC2-904A-E1FD65EFE1A1}">
      <dsp:nvSpPr>
        <dsp:cNvPr id="0" name=""/>
        <dsp:cNvSpPr/>
      </dsp:nvSpPr>
      <dsp:spPr>
        <a:xfrm>
          <a:off x="9791375" y="3132108"/>
          <a:ext cx="2171327" cy="8696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>
              <a:solidFill>
                <a:schemeClr val="bg1"/>
              </a:solidFill>
            </a:rPr>
            <a:t>TJELESNI IZGLED</a:t>
          </a:r>
        </a:p>
      </dsp:txBody>
      <dsp:txXfrm>
        <a:off x="9816847" y="3157580"/>
        <a:ext cx="2120383" cy="81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9D34A-F1BF-4F33-8D8B-A85F799389B2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9FBC0-2935-4D72-983F-5547E2713D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91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Samopoštovanje su prosudbe o vlastitoj vrijednosti i osjećaji povezani s tim prosudbama .</a:t>
            </a:r>
          </a:p>
          <a:p>
            <a:endParaRPr lang="hr-HR" dirty="0"/>
          </a:p>
          <a:p>
            <a:r>
              <a:rPr lang="hr-HR" dirty="0"/>
              <a:t>Javlja se rano kao osjetljivost na vrednovanje odraslih. Do 5.godina obično visoko, nediferencirano, osoba koja se trudi, pametna je i </a:t>
            </a:r>
            <a:r>
              <a:rPr lang="hr-HR" dirty="0" err="1"/>
              <a:t>udpjet</a:t>
            </a:r>
            <a:r>
              <a:rPr lang="hr-HR" dirty="0"/>
              <a:t> će.</a:t>
            </a:r>
          </a:p>
          <a:p>
            <a:r>
              <a:rPr lang="hr-HR" dirty="0"/>
              <a:t>Pada s početkom socijalne usporedbe i opet raste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9FBC0-2935-4D72-983F-5547E2713D5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15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Sazrijevanjem poprima sve složeniju strukturu.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9FBC0-2935-4D72-983F-5547E2713D5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72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9FBC0-2935-4D72-983F-5547E2713D5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68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Očekivanja za zrelo ponašanje, daju objašnjenja </a:t>
            </a:r>
            <a:r>
              <a:rPr lang="hr-HR" dirty="0">
                <a:sym typeface="Wingdings" panose="05000000000000000000" pitchFamily="2" charset="2"/>
              </a:rPr>
              <a:t>pomaže i djeci da biraju razumno i vrednuju se u odnosu na razumne standarde</a:t>
            </a:r>
            <a:endParaRPr lang="hr-HR" dirty="0"/>
          </a:p>
          <a:p>
            <a:r>
              <a:rPr lang="hr-HR" dirty="0"/>
              <a:t>Pozitivno rješavanje problema/sukoba u suradnji s djecom </a:t>
            </a:r>
            <a:r>
              <a:rPr lang="hr-HR" dirty="0">
                <a:sym typeface="Wingdings" panose="05000000000000000000" pitchFamily="2" charset="2"/>
              </a:rPr>
              <a:t>poruka djeci da su prihvaćeni kao kompetentni i vrijedni truda</a:t>
            </a:r>
          </a:p>
          <a:p>
            <a:r>
              <a:rPr lang="hr-HR" dirty="0">
                <a:sym typeface="Wingdings" panose="05000000000000000000" pitchFamily="2" charset="2"/>
              </a:rPr>
              <a:t>Kontrolirajući roditelji (prečesto pomažu i donose odluke umjesto djeteta osjećaj neadekvatnosti; </a:t>
            </a:r>
          </a:p>
          <a:p>
            <a:r>
              <a:rPr lang="hr-HR" dirty="0">
                <a:sym typeface="Wingdings" panose="05000000000000000000" pitchFamily="2" charset="2"/>
              </a:rPr>
              <a:t>on koji vrijeđaju i ne odobravaju nisko samopoštovanje. Djeca tada traže potvrdu i odobravanje vršnjaka, rizik za poteškoće prilagodbe (agresivnost, antisocijalno ponašanje, delinkvencija)</a:t>
            </a:r>
          </a:p>
          <a:p>
            <a:r>
              <a:rPr lang="hr-HR" dirty="0">
                <a:sym typeface="Wingdings" panose="05000000000000000000" pitchFamily="2" charset="2"/>
              </a:rPr>
              <a:t>Popustljivo nerealno visoka slika o sebi što isto vodi problemima prilagodbe (verbalni ispadi kad nešto priprijeti napuhanoj slici o sebi;  zloba i agresivnost)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9FBC0-2935-4D72-983F-5547E2713D5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8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Atribucije- svakodnevna objašnjenja uzroka ponašanja. Atribucije povezane s postignućem diferenciraju se u sposobnost trud i vanjske činitelje (6-10), odražavaju potpuno razlikovanje truda i sposobnosti (od 11 godine)</a:t>
            </a:r>
          </a:p>
          <a:p>
            <a:r>
              <a:rPr lang="hr-HR" dirty="0"/>
              <a:t>Tumačiti uspjeh stabilnim crtama,  Tumačiti neuspjeh nestabilnim (promjenjivim) faktorima, (Ne)uspjeh tumačiti faktorima koji su pod kontrolom učenika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9FBC0-2935-4D72-983F-5547E2713D5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839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Uspjeh se pripisuje sreći: ravnodušnost, demotiviranost , nejasna očekivanja, slabo zalaganje</a:t>
            </a:r>
          </a:p>
          <a:p>
            <a:r>
              <a:rPr lang="hr-HR" dirty="0"/>
              <a:t>Neuspjeh se pripisuje nesposobnosti: stid, potištenost, odustajanje </a:t>
            </a:r>
            <a:r>
              <a:rPr lang="hr-HR" dirty="0" err="1"/>
              <a:t>oĉekivanje</a:t>
            </a:r>
            <a:r>
              <a:rPr lang="hr-HR" dirty="0"/>
              <a:t> neuspjeha, izbjegavanje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9FBC0-2935-4D72-983F-5547E2713D5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21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86AACE-8DEA-B5C2-0F91-59035B74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0660ECE-3502-0A7D-2DF7-E6F0029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C46F0B-5EBE-C895-A38E-02733616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72E5702-F014-465B-85C1-CC8652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6B329D9-9039-BBB6-CC15-0F944D257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5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889204-A6F6-BD0B-E09F-67041BF51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47615DC-0652-487B-5C07-428987108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05D70E-5A01-ADD1-7C82-2B8D3E41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AFFDCC-68A0-13A0-37AF-4FD86A9B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89A2BF-8037-3DC3-BE4F-81686D40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6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9E8567F-5EAD-198E-3A5B-4E7ACD6C7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6B9D8A4-3FF2-8C49-64F3-0AAE4ABBC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8D9136-B164-0543-CD0A-68998523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0E52F5-0FE2-5156-9251-3F355BAC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61AEEA-1CB1-5C6A-858A-573842AC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03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771FF2-8CCD-7B07-25AA-8CD5C553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086BC6-2292-CB61-A79F-3777F2CC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508569-5950-5433-D137-E7D6CD32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C566B3-86BD-270E-B703-3E5B721D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6573CA-3080-553E-B1FF-2ED8FCE8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11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C60E7C-3721-AA14-F567-78AF859E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8EAE957-9978-E147-0D3F-3CC3477AE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7786EA-37E9-CDA1-A7D0-B94F2AD5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1183DC-6382-1A53-1353-E25AC0DE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991AAA-6F9C-01B7-6DF8-FF6103AF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31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D82435-52A2-CB88-9049-D84544C6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9064EC-E378-6947-7123-0301046DD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AFEBB7C-AD5C-4DEB-D080-2F82B84DE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57200F8-8682-1515-0B9B-DCFA556E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D1663FC-8363-83D0-3CDD-5589B827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6F0B586-AC5F-513C-D33F-7BF1203F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29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77BA54-5781-A3C0-B020-C98EACBBE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1C9F632-6B77-8FCA-87BB-BDE44DA1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4DB56F-A16C-1170-F7ED-325731118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47EF7AD-ED25-4437-82D9-BE729316A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0F13854-2B2F-AF96-D4C9-1801EE1FD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B4E390D-17FF-332D-8DBE-0A75C45C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427DF95-22C1-9131-A70D-C7A3937E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3C58C9B-B72A-5775-6280-DBD271E9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625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DF6AD4-164C-35F6-534A-20F3EE75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548DEC0-0E8A-9E05-3C76-139418A6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B10DB9F-0CFC-2677-0C7B-7408D559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82827B0-91B7-7811-C770-43BA71D4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03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B64E12E-AD18-0453-3EBE-4FC50F0D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33242E8-E551-7F6B-1857-C9B3D614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A087355-6015-2921-D4B5-AA7D7603D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99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2DBD4C-5A9C-3643-F132-C4AC03CB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41AFAA-E652-3C07-E204-56754951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94B963A-5C56-5000-D9A1-8C10A4D64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DB340DF-DEB9-57DB-38B4-E80426C7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18F3EB-5B3A-49E7-C9BA-84F4295C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B25BADE-C1B0-242C-3BE9-1D424409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010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B806BB-E9DA-B53B-F51D-BB702FCA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0D40957-31AC-D20F-E445-6CCDFC7BE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7275889-6982-A2F8-68BF-DEEB7DC40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3CA258-4B49-79E4-56BD-D860C8F7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8DA8673-4A51-D5C1-2890-4C7B1278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946BE4E-F081-D208-18D9-46B621E3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43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16106AE-A651-AF90-9639-24524517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FB6EBA-A09A-10A8-1A31-6959007D5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452CA0-685E-A2D5-C472-2CCA2D772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52974-07A4-4DD1-8647-0EA8FFE9BA23}" type="datetimeFigureOut">
              <a:rPr lang="hr-HR" smtClean="0"/>
              <a:t>7.6.2023.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DB7776-D7C8-BE81-4947-C43F435A0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3406F4-49A9-6EFC-08F6-855E3BF7D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610F-B2A3-4964-8F00-F4EB82FD85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186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ED850D-0FEB-0CF0-9470-4144399CC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3536"/>
            <a:ext cx="9144000" cy="2387600"/>
          </a:xfrm>
        </p:spPr>
        <p:txBody>
          <a:bodyPr/>
          <a:lstStyle/>
          <a:p>
            <a:r>
              <a:rPr lang="hr-HR">
                <a:solidFill>
                  <a:srgbClr val="00B050"/>
                </a:solidFill>
              </a:rPr>
              <a:t>2. </a:t>
            </a:r>
            <a:r>
              <a:rPr lang="hr-HR" dirty="0">
                <a:solidFill>
                  <a:srgbClr val="00B050"/>
                </a:solidFill>
              </a:rPr>
              <a:t>razred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88A13EB-D864-748E-4D43-FE2BF2D8C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8317"/>
            <a:ext cx="9144000" cy="1059873"/>
          </a:xfrm>
        </p:spPr>
        <p:txBody>
          <a:bodyPr/>
          <a:lstStyle/>
          <a:p>
            <a:r>
              <a:rPr lang="hr-HR" sz="2800" dirty="0">
                <a:solidFill>
                  <a:schemeClr val="accent6">
                    <a:lumMod val="75000"/>
                  </a:schemeClr>
                </a:solidFill>
              </a:rPr>
              <a:t>Roditeljski sastanak</a:t>
            </a:r>
          </a:p>
          <a:p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Ivana Lončarević, psihologinja</a:t>
            </a:r>
          </a:p>
        </p:txBody>
      </p:sp>
    </p:spTree>
    <p:extLst>
      <p:ext uri="{BB962C8B-B14F-4D97-AF65-F5344CB8AC3E}">
        <p14:creationId xmlns:p14="http://schemas.microsoft.com/office/powerpoint/2010/main" val="17049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157FBC6-E3B3-B76B-66E0-94429C1E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656"/>
            <a:ext cx="10515600" cy="1325563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Koje poruke dajemo djeci?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256A2546-F681-23B4-69DF-5F0143E61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6600CC"/>
                </a:solidFill>
              </a:rPr>
              <a:t>ATRIBUCIJE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dirty="0">
                <a:solidFill>
                  <a:srgbClr val="6600CC"/>
                </a:solidFill>
              </a:rPr>
              <a:t>Tri glavne dimenzije uzroka:</a:t>
            </a:r>
          </a:p>
          <a:p>
            <a:r>
              <a:rPr lang="hr-HR" sz="2600" dirty="0">
                <a:solidFill>
                  <a:srgbClr val="CC3399"/>
                </a:solidFill>
              </a:rPr>
              <a:t>Mjesto</a:t>
            </a:r>
            <a:br>
              <a:rPr lang="hr-HR" sz="2600" dirty="0">
                <a:solidFill>
                  <a:srgbClr val="6600CC"/>
                </a:solidFill>
              </a:rPr>
            </a:br>
            <a:r>
              <a:rPr lang="hr-HR" sz="2600" dirty="0">
                <a:solidFill>
                  <a:srgbClr val="6600CC"/>
                </a:solidFill>
              </a:rPr>
              <a:t>(unutarnji - vanjski razlozi)</a:t>
            </a:r>
          </a:p>
          <a:p>
            <a:r>
              <a:rPr lang="hr-HR" sz="2600" dirty="0">
                <a:solidFill>
                  <a:srgbClr val="CC3399"/>
                </a:solidFill>
              </a:rPr>
              <a:t>Stabilnost</a:t>
            </a:r>
            <a:r>
              <a:rPr lang="hr-HR" sz="2600" dirty="0">
                <a:solidFill>
                  <a:srgbClr val="6600CC"/>
                </a:solidFill>
              </a:rPr>
              <a:t> </a:t>
            </a:r>
            <a:br>
              <a:rPr lang="hr-HR" sz="2600" dirty="0">
                <a:solidFill>
                  <a:srgbClr val="6600CC"/>
                </a:solidFill>
              </a:rPr>
            </a:br>
            <a:r>
              <a:rPr lang="hr-HR" sz="2600" dirty="0">
                <a:solidFill>
                  <a:srgbClr val="6600CC"/>
                </a:solidFill>
              </a:rPr>
              <a:t>(stabilno – nestabilno)</a:t>
            </a:r>
          </a:p>
          <a:p>
            <a:r>
              <a:rPr lang="hr-HR" sz="2600" dirty="0" err="1">
                <a:solidFill>
                  <a:srgbClr val="CC3399"/>
                </a:solidFill>
              </a:rPr>
              <a:t>Kontrolabilnost</a:t>
            </a:r>
            <a:r>
              <a:rPr lang="hr-HR" sz="2600" dirty="0">
                <a:solidFill>
                  <a:srgbClr val="6600CC"/>
                </a:solidFill>
              </a:rPr>
              <a:t> </a:t>
            </a:r>
            <a:br>
              <a:rPr lang="hr-HR" sz="2600" dirty="0">
                <a:solidFill>
                  <a:srgbClr val="6600CC"/>
                </a:solidFill>
              </a:rPr>
            </a:br>
            <a:r>
              <a:rPr lang="hr-HR" sz="2600" dirty="0">
                <a:solidFill>
                  <a:srgbClr val="6600CC"/>
                </a:solidFill>
              </a:rPr>
              <a:t>(pod kontrolom – izvan kontrole)</a:t>
            </a:r>
          </a:p>
          <a:p>
            <a:endParaRPr lang="hr-HR" dirty="0"/>
          </a:p>
        </p:txBody>
      </p:sp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7795FD7F-CDDB-BE0F-2711-F304BB958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3503"/>
            <a:ext cx="5181600" cy="363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FF33CC"/>
                </a:solidFill>
              </a:rPr>
              <a:t>Usmjerenost na ovladavanje</a:t>
            </a:r>
          </a:p>
          <a:p>
            <a:endParaRPr lang="hr-HR" sz="1000" dirty="0"/>
          </a:p>
          <a:p>
            <a:r>
              <a:rPr lang="hr-HR" dirty="0">
                <a:solidFill>
                  <a:srgbClr val="0070C0"/>
                </a:solidFill>
              </a:rPr>
              <a:t>Uspjeh pripisan sposobnosti</a:t>
            </a:r>
          </a:p>
          <a:p>
            <a:r>
              <a:rPr lang="hr-HR" dirty="0">
                <a:solidFill>
                  <a:srgbClr val="0070C0"/>
                </a:solidFill>
              </a:rPr>
              <a:t>Sposobnost se može poboljšati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550972D-E4DB-BF3C-1881-923818411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06" t="47698" r="4598" b="6911"/>
          <a:stretch/>
        </p:blipFill>
        <p:spPr>
          <a:xfrm>
            <a:off x="4614043" y="4677104"/>
            <a:ext cx="7917483" cy="20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4A0621-B2CF-1FD4-B436-0EAF8E2D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Naučena bespomoćnost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683CBF1-65C0-9232-3887-CA45340A87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2446" t="24730" r="1717" b="54668"/>
          <a:stretch/>
        </p:blipFill>
        <p:spPr>
          <a:xfrm>
            <a:off x="883148" y="1603376"/>
            <a:ext cx="5244105" cy="1166812"/>
          </a:xfrm>
          <a:prstGeom prst="rect">
            <a:avLst/>
          </a:prstGeo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AD89E7A-3D4E-E9A8-D20B-61935435D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5518" y="1797345"/>
            <a:ext cx="4208282" cy="4351338"/>
          </a:xfrm>
        </p:spPr>
        <p:txBody>
          <a:bodyPr/>
          <a:lstStyle/>
          <a:p>
            <a:r>
              <a:rPr lang="hr-HR" dirty="0"/>
              <a:t>Neuspjeh pripisan sposobnostima</a:t>
            </a:r>
          </a:p>
          <a:p>
            <a:r>
              <a:rPr lang="hr-HR" dirty="0"/>
              <a:t>Nepromjenjiv pogled na sposobnost</a:t>
            </a:r>
          </a:p>
        </p:txBody>
      </p:sp>
      <p:pic>
        <p:nvPicPr>
          <p:cNvPr id="5" name="Rezervirano mjesto sadržaja 3">
            <a:extLst>
              <a:ext uri="{FF2B5EF4-FFF2-40B4-BE49-F238E27FC236}">
                <a16:creationId xmlns:a16="http://schemas.microsoft.com/office/drawing/2014/main" id="{0ABCC637-C971-D4B3-79C9-27A6DD0D2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152" r="1293"/>
          <a:stretch/>
        </p:blipFill>
        <p:spPr>
          <a:xfrm>
            <a:off x="838200" y="3562351"/>
            <a:ext cx="5909012" cy="29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DA9BE50-F42A-AD11-F2E0-426F5DA2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6"/>
            <a:ext cx="10515600" cy="2852737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CC3399"/>
                </a:solidFill>
              </a:rPr>
              <a:t>Što može podržati razvoj samopoštovanja moga djeteta?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E5CE0CA-DDB5-CDBC-EE5A-42A0A761A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3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DA9BE50-F42A-AD11-F2E0-426F5DA20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6"/>
            <a:ext cx="10515600" cy="2852737"/>
          </a:xfrm>
        </p:spPr>
        <p:txBody>
          <a:bodyPr/>
          <a:lstStyle/>
          <a:p>
            <a:pPr algn="ctr"/>
            <a:r>
              <a:rPr lang="hr-HR" dirty="0">
                <a:solidFill>
                  <a:srgbClr val="6600CC"/>
                </a:solidFill>
              </a:rPr>
              <a:t>Što može otežati razvoj samopoštovanja moga djeteta?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E5CE0CA-DDB5-CDBC-EE5A-42A0A761A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8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DDB9CFA-F49D-CB43-8B2F-7949F334C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7"/>
          <a:stretch/>
        </p:blipFill>
        <p:spPr>
          <a:xfrm>
            <a:off x="-567905" y="84842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DA32E0C-D8EA-93F6-87C6-8EE8CCCF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426" y="365125"/>
            <a:ext cx="4524374" cy="1899912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accent5">
                    <a:lumMod val="50000"/>
                  </a:schemeClr>
                </a:solidFill>
              </a:rPr>
              <a:t>Samopoštovanje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305FFB-EF7E-E519-390A-7944A6F37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426" y="2434201"/>
            <a:ext cx="4524374" cy="3742762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rgbClr val="7030A0"/>
                </a:solidFill>
              </a:rPr>
              <a:t>Emocionalna iskustva</a:t>
            </a:r>
          </a:p>
          <a:p>
            <a:r>
              <a:rPr lang="hr-HR" sz="3200" dirty="0">
                <a:solidFill>
                  <a:srgbClr val="7030A0"/>
                </a:solidFill>
              </a:rPr>
              <a:t>Ponašanje</a:t>
            </a:r>
          </a:p>
          <a:p>
            <a:r>
              <a:rPr lang="hr-HR" sz="3200" dirty="0">
                <a:solidFill>
                  <a:srgbClr val="7030A0"/>
                </a:solidFill>
              </a:rPr>
              <a:t>Psihološka prilagodba</a:t>
            </a:r>
          </a:p>
          <a:p>
            <a:endParaRPr lang="hr-HR" sz="3200" dirty="0"/>
          </a:p>
          <a:p>
            <a:r>
              <a:rPr lang="hr-HR" sz="3200" dirty="0">
                <a:solidFill>
                  <a:srgbClr val="FF7171"/>
                </a:solidFill>
              </a:rPr>
              <a:t>Kategorizacijsko samopoimanje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710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10AA950-3012-C3FB-8369-99C270D3F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61880"/>
              </p:ext>
            </p:extLst>
          </p:nvPr>
        </p:nvGraphicFramePr>
        <p:xfrm>
          <a:off x="225136" y="-72737"/>
          <a:ext cx="11966864" cy="667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9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469906-3850-6045-9E88-B140EC2A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Visoko samopoštovanje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99C9BF-68BB-E8F8-9F05-5D9291E66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Realna prosudba vlastitih karakteristika i sposobnosti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Prihvaćanje sebe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Cijenjenje sebe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5B8DA2-EE64-6521-0072-9379D24CC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515" y="2654481"/>
            <a:ext cx="5715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7B130B1-F5E0-1B36-F0B4-5007D0BC8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679" y="1027906"/>
            <a:ext cx="6224899" cy="466867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61A10DB-148B-54D1-1D7D-B0000B0B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Utjecaj na sliku o sebi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4EE4EF-9A66-3789-249D-8C5F3219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507"/>
            <a:ext cx="10515600" cy="4310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500" b="1" dirty="0"/>
              <a:t>Negativna slika:</a:t>
            </a:r>
          </a:p>
          <a:p>
            <a:r>
              <a:rPr lang="hr-HR" dirty="0"/>
              <a:t>Usmjerenost na uspješnost</a:t>
            </a:r>
          </a:p>
          <a:p>
            <a:r>
              <a:rPr lang="hr-HR" dirty="0"/>
              <a:t>Usmjerenost na ocjene</a:t>
            </a:r>
          </a:p>
          <a:p>
            <a:r>
              <a:rPr lang="hr-HR" dirty="0"/>
              <a:t>Usmjerenost na uspoređivanje</a:t>
            </a:r>
          </a:p>
          <a:p>
            <a:r>
              <a:rPr lang="hr-HR" dirty="0"/>
              <a:t>Klima natjecanja</a:t>
            </a:r>
            <a:br>
              <a:rPr lang="hr-HR" dirty="0"/>
            </a:br>
            <a:endParaRPr lang="hr-HR" dirty="0"/>
          </a:p>
          <a:p>
            <a:pPr marL="0" indent="0">
              <a:buNone/>
            </a:pPr>
            <a:r>
              <a:rPr lang="hr-HR" sz="3500" b="1" dirty="0">
                <a:solidFill>
                  <a:srgbClr val="FF33CC"/>
                </a:solidFill>
              </a:rPr>
              <a:t>Pozitivna slika:</a:t>
            </a:r>
          </a:p>
          <a:p>
            <a:r>
              <a:rPr lang="hr-HR" dirty="0">
                <a:solidFill>
                  <a:srgbClr val="FF33CC"/>
                </a:solidFill>
              </a:rPr>
              <a:t>Usmjerenost na ovladavanje znanja i vještina</a:t>
            </a:r>
          </a:p>
          <a:p>
            <a:r>
              <a:rPr lang="hr-HR" dirty="0">
                <a:solidFill>
                  <a:srgbClr val="FF33CC"/>
                </a:solidFill>
              </a:rPr>
              <a:t>Uvažavanje individualnih posebnosti</a:t>
            </a:r>
          </a:p>
          <a:p>
            <a:r>
              <a:rPr lang="hr-HR" dirty="0">
                <a:solidFill>
                  <a:srgbClr val="FF33CC"/>
                </a:solidFill>
              </a:rPr>
              <a:t>Odsutnost usporedbe s drugima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46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55D8F3-1513-0606-5808-36E6DEF4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</a:rPr>
              <a:t>Odnos roditelja / učitelja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ED0660-9396-1964-2263-82C89955C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200" b="1" dirty="0"/>
              <a:t>Negativna slika:</a:t>
            </a:r>
          </a:p>
          <a:p>
            <a:pPr marL="540000"/>
            <a:r>
              <a:rPr lang="hr-HR" sz="2800" dirty="0">
                <a:solidFill>
                  <a:srgbClr val="7030A0"/>
                </a:solidFill>
              </a:rPr>
              <a:t>Kritika usmjerena na opću sliku</a:t>
            </a:r>
          </a:p>
          <a:p>
            <a:pPr marL="540000"/>
            <a:r>
              <a:rPr lang="hr-HR" sz="2800" dirty="0">
                <a:solidFill>
                  <a:srgbClr val="7030A0"/>
                </a:solidFill>
              </a:rPr>
              <a:t>Neprimjereni zadaci</a:t>
            </a:r>
          </a:p>
          <a:p>
            <a:pPr marL="540000"/>
            <a:r>
              <a:rPr lang="hr-HR" sz="2800" dirty="0">
                <a:solidFill>
                  <a:srgbClr val="7030A0"/>
                </a:solidFill>
              </a:rPr>
              <a:t>Previsoka ili preniska očekivanja</a:t>
            </a:r>
          </a:p>
          <a:p>
            <a:pPr marL="540000"/>
            <a:r>
              <a:rPr lang="hr-HR" sz="2800" dirty="0">
                <a:solidFill>
                  <a:srgbClr val="7030A0"/>
                </a:solidFill>
              </a:rPr>
              <a:t>Nametljivost, </a:t>
            </a:r>
            <a:r>
              <a:rPr lang="hr-HR" sz="2800" dirty="0" err="1">
                <a:solidFill>
                  <a:srgbClr val="7030A0"/>
                </a:solidFill>
              </a:rPr>
              <a:t>prezaštićivanje</a:t>
            </a:r>
            <a:r>
              <a:rPr lang="hr-HR" sz="2800" dirty="0">
                <a:solidFill>
                  <a:srgbClr val="7030A0"/>
                </a:solidFill>
              </a:rPr>
              <a:t>,</a:t>
            </a:r>
            <a:br>
              <a:rPr lang="hr-HR" sz="2800" dirty="0">
                <a:solidFill>
                  <a:srgbClr val="7030A0"/>
                </a:solidFill>
              </a:rPr>
            </a:br>
            <a:r>
              <a:rPr lang="hr-HR" sz="2800" dirty="0">
                <a:solidFill>
                  <a:srgbClr val="7030A0"/>
                </a:solidFill>
              </a:rPr>
              <a:t> oduzimanje inicijative</a:t>
            </a:r>
          </a:p>
          <a:p>
            <a:pPr marL="540000"/>
            <a:r>
              <a:rPr lang="hr-HR" sz="2800" dirty="0">
                <a:solidFill>
                  <a:srgbClr val="7030A0"/>
                </a:solidFill>
              </a:rPr>
              <a:t>Netolerancija za pogreške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68275C-0155-9650-F996-B55B3758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719" y="1825625"/>
            <a:ext cx="507436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F186538-B7FA-E903-99F9-039A2075B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37" r="11372" b="1"/>
          <a:stretch/>
        </p:blipFill>
        <p:spPr>
          <a:xfrm>
            <a:off x="-171449" y="1038235"/>
            <a:ext cx="8971278" cy="6362690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60E266-61C1-8EF6-52DA-72BC9479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511" y="1605164"/>
            <a:ext cx="3406301" cy="1342316"/>
          </a:xfrm>
        </p:spPr>
        <p:txBody>
          <a:bodyPr>
            <a:normAutofit/>
          </a:bodyPr>
          <a:lstStyle/>
          <a:p>
            <a:r>
              <a:rPr lang="hr-HR" dirty="0"/>
              <a:t>Podrška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47A071-149F-7B94-38AE-756ABFF0F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720" y="3333962"/>
            <a:ext cx="3822189" cy="3287848"/>
          </a:xfrm>
        </p:spPr>
        <p:txBody>
          <a:bodyPr>
            <a:normAutofit/>
          </a:bodyPr>
          <a:lstStyle/>
          <a:p>
            <a:r>
              <a:rPr lang="hr-HR" dirty="0"/>
              <a:t>Topli i prihvaćajući roditelji</a:t>
            </a:r>
          </a:p>
          <a:p>
            <a:r>
              <a:rPr lang="hr-HR" dirty="0"/>
              <a:t>Razumna i čvrsta očekivanja</a:t>
            </a:r>
          </a:p>
          <a:p>
            <a:r>
              <a:rPr lang="hr-HR" dirty="0"/>
              <a:t>Poticajne poruke u situacijama postignuća</a:t>
            </a:r>
          </a:p>
        </p:txBody>
      </p:sp>
    </p:spTree>
    <p:extLst>
      <p:ext uri="{BB962C8B-B14F-4D97-AF65-F5344CB8AC3E}">
        <p14:creationId xmlns:p14="http://schemas.microsoft.com/office/powerpoint/2010/main" val="20721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464</Words>
  <Application>Microsoft Office PowerPoint</Application>
  <PresentationFormat>Široki zaslon</PresentationFormat>
  <Paragraphs>83</Paragraphs>
  <Slides>11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2. razred</vt:lpstr>
      <vt:lpstr>Što može podržati razvoj samopoštovanja moga djeteta?</vt:lpstr>
      <vt:lpstr>Što može otežati razvoj samopoštovanja moga djeteta?</vt:lpstr>
      <vt:lpstr>Samopoštovanje</vt:lpstr>
      <vt:lpstr>PowerPoint prezentacija</vt:lpstr>
      <vt:lpstr>Visoko samopoštovanje</vt:lpstr>
      <vt:lpstr>Utjecaj na sliku o sebi</vt:lpstr>
      <vt:lpstr>Odnos roditelja / učitelja</vt:lpstr>
      <vt:lpstr>Podrška</vt:lpstr>
      <vt:lpstr>Koje poruke dajemo djeci?</vt:lpstr>
      <vt:lpstr>Naučena bespomoćnost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A razred</dc:title>
  <dc:creator>IVANA LONČAREVIĆ</dc:creator>
  <cp:lastModifiedBy>Korisnik</cp:lastModifiedBy>
  <cp:revision>24</cp:revision>
  <dcterms:created xsi:type="dcterms:W3CDTF">2022-10-17T17:26:35Z</dcterms:created>
  <dcterms:modified xsi:type="dcterms:W3CDTF">2023-06-07T13:30:16Z</dcterms:modified>
</cp:coreProperties>
</file>